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312" r:id="rId5"/>
    <p:sldId id="313" r:id="rId6"/>
    <p:sldId id="331" r:id="rId7"/>
    <p:sldId id="328" r:id="rId8"/>
    <p:sldId id="311" r:id="rId9"/>
    <p:sldId id="329" r:id="rId10"/>
    <p:sldId id="287" r:id="rId11"/>
    <p:sldId id="330" r:id="rId12"/>
    <p:sldId id="316" r:id="rId13"/>
    <p:sldId id="315" r:id="rId14"/>
    <p:sldId id="333" r:id="rId15"/>
    <p:sldId id="332" r:id="rId16"/>
    <p:sldId id="314" r:id="rId17"/>
    <p:sldId id="317" r:id="rId18"/>
    <p:sldId id="334" r:id="rId19"/>
    <p:sldId id="296" r:id="rId20"/>
    <p:sldId id="318" r:id="rId21"/>
    <p:sldId id="336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37" r:id="rId30"/>
    <p:sldId id="326" r:id="rId31"/>
    <p:sldId id="327" r:id="rId32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2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EDE9"/>
    <a:srgbClr val="C59C93"/>
    <a:srgbClr val="4D74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5A5359-5EAA-4D3C-A030-E1A4CC0F09EA}" v="2472" dt="2024-08-22T13:32:31.7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163" autoAdjust="0"/>
  </p:normalViewPr>
  <p:slideViewPr>
    <p:cSldViewPr snapToGrid="0">
      <p:cViewPr varScale="1">
        <p:scale>
          <a:sx n="40" d="100"/>
          <a:sy n="40" d="100"/>
        </p:scale>
        <p:origin x="44" y="432"/>
      </p:cViewPr>
      <p:guideLst>
        <p:guide pos="3840"/>
        <p:guide orient="horz" pos="9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Look" userId="5d272b35331f4213" providerId="LiveId" clId="{615A5359-5EAA-4D3C-A030-E1A4CC0F09EA}"/>
    <pc:docChg chg="custSel addSld delSld modSld sldOrd">
      <pc:chgData name="Lucy Look" userId="5d272b35331f4213" providerId="LiveId" clId="{615A5359-5EAA-4D3C-A030-E1A4CC0F09EA}" dt="2024-08-22T13:32:31.771" v="10622" actId="20577"/>
      <pc:docMkLst>
        <pc:docMk/>
      </pc:docMkLst>
      <pc:sldChg chg="modSp mod modAnim">
        <pc:chgData name="Lucy Look" userId="5d272b35331f4213" providerId="LiveId" clId="{615A5359-5EAA-4D3C-A030-E1A4CC0F09EA}" dt="2024-08-07T17:43:58.203" v="6102"/>
        <pc:sldMkLst>
          <pc:docMk/>
          <pc:sldMk cId="202184314" sldId="287"/>
        </pc:sldMkLst>
        <pc:spChg chg="mod">
          <ac:chgData name="Lucy Look" userId="5d272b35331f4213" providerId="LiveId" clId="{615A5359-5EAA-4D3C-A030-E1A4CC0F09EA}" dt="2024-08-07T17:36:15.138" v="5829" actId="20577"/>
          <ac:spMkLst>
            <pc:docMk/>
            <pc:sldMk cId="202184314" sldId="287"/>
            <ac:spMk id="4" creationId="{F3F2DE98-C429-4715-BA3C-5D6C820084AB}"/>
          </ac:spMkLst>
        </pc:spChg>
        <pc:spChg chg="mod">
          <ac:chgData name="Lucy Look" userId="5d272b35331f4213" providerId="LiveId" clId="{615A5359-5EAA-4D3C-A030-E1A4CC0F09EA}" dt="2024-08-07T17:36:10.420" v="5816" actId="20577"/>
          <ac:spMkLst>
            <pc:docMk/>
            <pc:sldMk cId="202184314" sldId="287"/>
            <ac:spMk id="5" creationId="{C2EB2A80-0DA3-4033-A669-A7896142852E}"/>
          </ac:spMkLst>
        </pc:spChg>
      </pc:sldChg>
      <pc:sldChg chg="del">
        <pc:chgData name="Lucy Look" userId="5d272b35331f4213" providerId="LiveId" clId="{615A5359-5EAA-4D3C-A030-E1A4CC0F09EA}" dt="2024-08-07T17:31:55.085" v="5610" actId="2696"/>
        <pc:sldMkLst>
          <pc:docMk/>
          <pc:sldMk cId="3197763602" sldId="292"/>
        </pc:sldMkLst>
      </pc:sldChg>
      <pc:sldChg chg="modSp mod modAnim">
        <pc:chgData name="Lucy Look" userId="5d272b35331f4213" providerId="LiveId" clId="{615A5359-5EAA-4D3C-A030-E1A4CC0F09EA}" dt="2024-08-11T05:32:33.100" v="6931" actId="1076"/>
        <pc:sldMkLst>
          <pc:docMk/>
          <pc:sldMk cId="517045786" sldId="296"/>
        </pc:sldMkLst>
        <pc:spChg chg="mod">
          <ac:chgData name="Lucy Look" userId="5d272b35331f4213" providerId="LiveId" clId="{615A5359-5EAA-4D3C-A030-E1A4CC0F09EA}" dt="2024-08-07T17:38:41.311" v="6052" actId="20577"/>
          <ac:spMkLst>
            <pc:docMk/>
            <pc:sldMk cId="517045786" sldId="296"/>
            <ac:spMk id="3" creationId="{DE0D9D39-4DE1-4E77-8802-B35DBFFF97A2}"/>
          </ac:spMkLst>
        </pc:spChg>
        <pc:spChg chg="mod">
          <ac:chgData name="Lucy Look" userId="5d272b35331f4213" providerId="LiveId" clId="{615A5359-5EAA-4D3C-A030-E1A4CC0F09EA}" dt="2024-08-07T17:38:49.048" v="6070" actId="20577"/>
          <ac:spMkLst>
            <pc:docMk/>
            <pc:sldMk cId="517045786" sldId="296"/>
            <ac:spMk id="6" creationId="{595F4C2B-CB37-4281-A527-07A09A21A053}"/>
          </ac:spMkLst>
        </pc:spChg>
        <pc:spChg chg="mod">
          <ac:chgData name="Lucy Look" userId="5d272b35331f4213" providerId="LiveId" clId="{615A5359-5EAA-4D3C-A030-E1A4CC0F09EA}" dt="2024-08-11T05:31:53.552" v="6918" actId="1076"/>
          <ac:spMkLst>
            <pc:docMk/>
            <pc:sldMk cId="517045786" sldId="296"/>
            <ac:spMk id="10" creationId="{FAC668C7-5428-B71E-4158-34EDA56B9CCA}"/>
          </ac:spMkLst>
        </pc:spChg>
        <pc:spChg chg="mod">
          <ac:chgData name="Lucy Look" userId="5d272b35331f4213" providerId="LiveId" clId="{615A5359-5EAA-4D3C-A030-E1A4CC0F09EA}" dt="2024-08-11T05:30:15.046" v="6902" actId="14100"/>
          <ac:spMkLst>
            <pc:docMk/>
            <pc:sldMk cId="517045786" sldId="296"/>
            <ac:spMk id="38" creationId="{032280DC-AEF9-204E-A92B-A433E91E435C}"/>
          </ac:spMkLst>
        </pc:spChg>
        <pc:spChg chg="mod">
          <ac:chgData name="Lucy Look" userId="5d272b35331f4213" providerId="LiveId" clId="{615A5359-5EAA-4D3C-A030-E1A4CC0F09EA}" dt="2024-08-11T05:30:37.579" v="6910" actId="27636"/>
          <ac:spMkLst>
            <pc:docMk/>
            <pc:sldMk cId="517045786" sldId="296"/>
            <ac:spMk id="39" creationId="{8F90BA52-ED8F-7744-B135-D2F22EC0C846}"/>
          </ac:spMkLst>
        </pc:spChg>
        <pc:spChg chg="mod">
          <ac:chgData name="Lucy Look" userId="5d272b35331f4213" providerId="LiveId" clId="{615A5359-5EAA-4D3C-A030-E1A4CC0F09EA}" dt="2024-08-07T17:45:27.170" v="6120" actId="1076"/>
          <ac:spMkLst>
            <pc:docMk/>
            <pc:sldMk cId="517045786" sldId="296"/>
            <ac:spMk id="40" creationId="{DA2C1685-839D-BB46-B1E8-A38664748DCC}"/>
          </ac:spMkLst>
        </pc:spChg>
        <pc:spChg chg="mod">
          <ac:chgData name="Lucy Look" userId="5d272b35331f4213" providerId="LiveId" clId="{615A5359-5EAA-4D3C-A030-E1A4CC0F09EA}" dt="2024-08-11T05:29:59.579" v="6898" actId="1076"/>
          <ac:spMkLst>
            <pc:docMk/>
            <pc:sldMk cId="517045786" sldId="296"/>
            <ac:spMk id="41" creationId="{C9FA8C80-0154-4B4D-9712-FE3DB4C3C6F6}"/>
          </ac:spMkLst>
        </pc:spChg>
        <pc:spChg chg="mod">
          <ac:chgData name="Lucy Look" userId="5d272b35331f4213" providerId="LiveId" clId="{615A5359-5EAA-4D3C-A030-E1A4CC0F09EA}" dt="2024-08-11T05:32:24.237" v="6929" actId="1076"/>
          <ac:spMkLst>
            <pc:docMk/>
            <pc:sldMk cId="517045786" sldId="296"/>
            <ac:spMk id="42" creationId="{F040CB1D-0082-0741-910A-688CA7131529}"/>
          </ac:spMkLst>
        </pc:spChg>
        <pc:spChg chg="mod">
          <ac:chgData name="Lucy Look" userId="5d272b35331f4213" providerId="LiveId" clId="{615A5359-5EAA-4D3C-A030-E1A4CC0F09EA}" dt="2024-08-11T05:32:33.100" v="6931" actId="1076"/>
          <ac:spMkLst>
            <pc:docMk/>
            <pc:sldMk cId="517045786" sldId="296"/>
            <ac:spMk id="43" creationId="{FFD777EC-E653-DE40-A635-99F5A0B723DE}"/>
          </ac:spMkLst>
        </pc:spChg>
        <pc:spChg chg="mod">
          <ac:chgData name="Lucy Look" userId="5d272b35331f4213" providerId="LiveId" clId="{615A5359-5EAA-4D3C-A030-E1A4CC0F09EA}" dt="2024-08-11T05:32:04.707" v="6923" actId="1076"/>
          <ac:spMkLst>
            <pc:docMk/>
            <pc:sldMk cId="517045786" sldId="296"/>
            <ac:spMk id="46" creationId="{9E2D7212-9D44-BA47-91D4-3FB11FDCE39E}"/>
          </ac:spMkLst>
        </pc:spChg>
        <pc:spChg chg="mod">
          <ac:chgData name="Lucy Look" userId="5d272b35331f4213" providerId="LiveId" clId="{615A5359-5EAA-4D3C-A030-E1A4CC0F09EA}" dt="2024-08-11T05:32:08.210" v="6924" actId="1076"/>
          <ac:spMkLst>
            <pc:docMk/>
            <pc:sldMk cId="517045786" sldId="296"/>
            <ac:spMk id="47" creationId="{DA3D0C66-F3DC-0A49-B50D-9EA3966FF404}"/>
          </ac:spMkLst>
        </pc:spChg>
      </pc:sldChg>
      <pc:sldChg chg="del">
        <pc:chgData name="Lucy Look" userId="5d272b35331f4213" providerId="LiveId" clId="{615A5359-5EAA-4D3C-A030-E1A4CC0F09EA}" dt="2024-08-12T17:56:29.653" v="10569" actId="47"/>
        <pc:sldMkLst>
          <pc:docMk/>
          <pc:sldMk cId="2271433138" sldId="305"/>
        </pc:sldMkLst>
      </pc:sldChg>
      <pc:sldChg chg="addSp delSp modSp del mod ord">
        <pc:chgData name="Lucy Look" userId="5d272b35331f4213" providerId="LiveId" clId="{615A5359-5EAA-4D3C-A030-E1A4CC0F09EA}" dt="2024-08-06T21:11:22.510" v="2594" actId="47"/>
        <pc:sldMkLst>
          <pc:docMk/>
          <pc:sldMk cId="1942026059" sldId="306"/>
        </pc:sldMkLst>
        <pc:spChg chg="mod">
          <ac:chgData name="Lucy Look" userId="5d272b35331f4213" providerId="LiveId" clId="{615A5359-5EAA-4D3C-A030-E1A4CC0F09EA}" dt="2024-08-06T20:49:23.739" v="1334" actId="20577"/>
          <ac:spMkLst>
            <pc:docMk/>
            <pc:sldMk cId="1942026059" sldId="306"/>
            <ac:spMk id="2" creationId="{6719F29B-F233-48AF-8261-F33A4E079E3E}"/>
          </ac:spMkLst>
        </pc:spChg>
        <pc:spChg chg="mod">
          <ac:chgData name="Lucy Look" userId="5d272b35331f4213" providerId="LiveId" clId="{615A5359-5EAA-4D3C-A030-E1A4CC0F09EA}" dt="2024-08-06T21:10:27.506" v="2571" actId="14100"/>
          <ac:spMkLst>
            <pc:docMk/>
            <pc:sldMk cId="1942026059" sldId="306"/>
            <ac:spMk id="3" creationId="{35E3EA69-4E0E-41BD-8095-A124225A2647}"/>
          </ac:spMkLst>
        </pc:spChg>
        <pc:spChg chg="del">
          <ac:chgData name="Lucy Look" userId="5d272b35331f4213" providerId="LiveId" clId="{615A5359-5EAA-4D3C-A030-E1A4CC0F09EA}" dt="2024-08-06T20:49:33.662" v="1337" actId="478"/>
          <ac:spMkLst>
            <pc:docMk/>
            <pc:sldMk cId="1942026059" sldId="306"/>
            <ac:spMk id="9" creationId="{076B0D05-FE91-CFA9-F5D6-8C0349E8FF4D}"/>
          </ac:spMkLst>
        </pc:spChg>
        <pc:spChg chg="del">
          <ac:chgData name="Lucy Look" userId="5d272b35331f4213" providerId="LiveId" clId="{615A5359-5EAA-4D3C-A030-E1A4CC0F09EA}" dt="2024-08-06T20:49:30.202" v="1336" actId="478"/>
          <ac:spMkLst>
            <pc:docMk/>
            <pc:sldMk cId="1942026059" sldId="306"/>
            <ac:spMk id="10" creationId="{F801047D-90E2-7330-1E88-FB581801FBC0}"/>
          </ac:spMkLst>
        </pc:spChg>
        <pc:spChg chg="del">
          <ac:chgData name="Lucy Look" userId="5d272b35331f4213" providerId="LiveId" clId="{615A5359-5EAA-4D3C-A030-E1A4CC0F09EA}" dt="2024-08-06T20:49:27.277" v="1335" actId="478"/>
          <ac:spMkLst>
            <pc:docMk/>
            <pc:sldMk cId="1942026059" sldId="306"/>
            <ac:spMk id="11" creationId="{D427CDCD-3D2F-A6C4-62E6-6EC2643C1311}"/>
          </ac:spMkLst>
        </pc:spChg>
        <pc:graphicFrameChg chg="add modGraphic">
          <ac:chgData name="Lucy Look" userId="5d272b35331f4213" providerId="LiveId" clId="{615A5359-5EAA-4D3C-A030-E1A4CC0F09EA}" dt="2024-08-06T21:11:10.047" v="2591" actId="27309"/>
          <ac:graphicFrameMkLst>
            <pc:docMk/>
            <pc:sldMk cId="1942026059" sldId="306"/>
            <ac:graphicFrameMk id="13" creationId="{A0365F9B-B4C3-F3C2-726E-F7A5706695EB}"/>
          </ac:graphicFrameMkLst>
        </pc:graphicFrameChg>
      </pc:sldChg>
      <pc:sldChg chg="del">
        <pc:chgData name="Lucy Look" userId="5d272b35331f4213" providerId="LiveId" clId="{615A5359-5EAA-4D3C-A030-E1A4CC0F09EA}" dt="2024-08-06T16:28:35.984" v="0" actId="47"/>
        <pc:sldMkLst>
          <pc:docMk/>
          <pc:sldMk cId="3946180162" sldId="309"/>
        </pc:sldMkLst>
      </pc:sldChg>
      <pc:sldChg chg="modSp mod modAnim">
        <pc:chgData name="Lucy Look" userId="5d272b35331f4213" providerId="LiveId" clId="{615A5359-5EAA-4D3C-A030-E1A4CC0F09EA}" dt="2024-08-07T17:41:41.567" v="6075"/>
        <pc:sldMkLst>
          <pc:docMk/>
          <pc:sldMk cId="3153892104" sldId="311"/>
        </pc:sldMkLst>
        <pc:spChg chg="mod">
          <ac:chgData name="Lucy Look" userId="5d272b35331f4213" providerId="LiveId" clId="{615A5359-5EAA-4D3C-A030-E1A4CC0F09EA}" dt="2024-08-06T16:31:03.316" v="2" actId="20577"/>
          <ac:spMkLst>
            <pc:docMk/>
            <pc:sldMk cId="3153892104" sldId="311"/>
            <ac:spMk id="3" creationId="{D4A2EB3F-4D60-451F-8F45-7D6654D2FCD9}"/>
          </ac:spMkLst>
        </pc:spChg>
        <pc:spChg chg="mod">
          <ac:chgData name="Lucy Look" userId="5d272b35331f4213" providerId="LiveId" clId="{615A5359-5EAA-4D3C-A030-E1A4CC0F09EA}" dt="2024-08-07T17:34:56" v="5776" actId="20577"/>
          <ac:spMkLst>
            <pc:docMk/>
            <pc:sldMk cId="3153892104" sldId="311"/>
            <ac:spMk id="4" creationId="{6033BEAB-4380-4A47-B648-13315E04F2DF}"/>
          </ac:spMkLst>
        </pc:spChg>
        <pc:spChg chg="mod">
          <ac:chgData name="Lucy Look" userId="5d272b35331f4213" providerId="LiveId" clId="{615A5359-5EAA-4D3C-A030-E1A4CC0F09EA}" dt="2024-08-07T17:34:50.461" v="5763" actId="20577"/>
          <ac:spMkLst>
            <pc:docMk/>
            <pc:sldMk cId="3153892104" sldId="311"/>
            <ac:spMk id="5" creationId="{9EFDE0E2-B032-4403-9106-5A8349B45309}"/>
          </ac:spMkLst>
        </pc:spChg>
      </pc:sldChg>
      <pc:sldChg chg="ord">
        <pc:chgData name="Lucy Look" userId="5d272b35331f4213" providerId="LiveId" clId="{615A5359-5EAA-4D3C-A030-E1A4CC0F09EA}" dt="2024-08-12T18:43:27.898" v="10614"/>
        <pc:sldMkLst>
          <pc:docMk/>
          <pc:sldMk cId="3544477564" sldId="312"/>
        </pc:sldMkLst>
      </pc:sldChg>
      <pc:sldChg chg="modSp mod">
        <pc:chgData name="Lucy Look" userId="5d272b35331f4213" providerId="LiveId" clId="{615A5359-5EAA-4D3C-A030-E1A4CC0F09EA}" dt="2024-08-07T17:33:03.961" v="5676" actId="20577"/>
        <pc:sldMkLst>
          <pc:docMk/>
          <pc:sldMk cId="1911748506" sldId="313"/>
        </pc:sldMkLst>
        <pc:spChg chg="mod">
          <ac:chgData name="Lucy Look" userId="5d272b35331f4213" providerId="LiveId" clId="{615A5359-5EAA-4D3C-A030-E1A4CC0F09EA}" dt="2024-08-06T20:58:13.221" v="1930" actId="313"/>
          <ac:spMkLst>
            <pc:docMk/>
            <pc:sldMk cId="1911748506" sldId="313"/>
            <ac:spMk id="8" creationId="{72731A31-B302-C136-E984-836BA73EEDFC}"/>
          </ac:spMkLst>
        </pc:spChg>
        <pc:spChg chg="mod">
          <ac:chgData name="Lucy Look" userId="5d272b35331f4213" providerId="LiveId" clId="{615A5359-5EAA-4D3C-A030-E1A4CC0F09EA}" dt="2024-08-07T17:33:03.961" v="5676" actId="20577"/>
          <ac:spMkLst>
            <pc:docMk/>
            <pc:sldMk cId="1911748506" sldId="313"/>
            <ac:spMk id="13" creationId="{DEAB6B0A-BBA1-AEA6-24D7-5819A21D0A72}"/>
          </ac:spMkLst>
        </pc:spChg>
        <pc:spChg chg="mod">
          <ac:chgData name="Lucy Look" userId="5d272b35331f4213" providerId="LiveId" clId="{615A5359-5EAA-4D3C-A030-E1A4CC0F09EA}" dt="2024-08-07T17:32:40.403" v="5628" actId="20577"/>
          <ac:spMkLst>
            <pc:docMk/>
            <pc:sldMk cId="1911748506" sldId="313"/>
            <ac:spMk id="14" creationId="{44A3E3E7-1373-50BF-251F-98569F1AB226}"/>
          </ac:spMkLst>
        </pc:spChg>
        <pc:spChg chg="mod">
          <ac:chgData name="Lucy Look" userId="5d272b35331f4213" providerId="LiveId" clId="{615A5359-5EAA-4D3C-A030-E1A4CC0F09EA}" dt="2024-08-06T20:58:07.438" v="1928" actId="313"/>
          <ac:spMkLst>
            <pc:docMk/>
            <pc:sldMk cId="1911748506" sldId="313"/>
            <ac:spMk id="16" creationId="{C7385318-98AC-2579-A9D4-F4F1F49610F1}"/>
          </ac:spMkLst>
        </pc:spChg>
        <pc:spChg chg="mod">
          <ac:chgData name="Lucy Look" userId="5d272b35331f4213" providerId="LiveId" clId="{615A5359-5EAA-4D3C-A030-E1A4CC0F09EA}" dt="2024-08-06T20:58:10.091" v="1929" actId="313"/>
          <ac:spMkLst>
            <pc:docMk/>
            <pc:sldMk cId="1911748506" sldId="313"/>
            <ac:spMk id="18" creationId="{4207ED87-D144-E62D-B95F-4BAE070B04B8}"/>
          </ac:spMkLst>
        </pc:spChg>
      </pc:sldChg>
      <pc:sldChg chg="modSp mod modAnim">
        <pc:chgData name="Lucy Look" userId="5d272b35331f4213" providerId="LiveId" clId="{615A5359-5EAA-4D3C-A030-E1A4CC0F09EA}" dt="2024-08-07T17:43:48.870" v="6101"/>
        <pc:sldMkLst>
          <pc:docMk/>
          <pc:sldMk cId="636047877" sldId="314"/>
        </pc:sldMkLst>
        <pc:spChg chg="mod">
          <ac:chgData name="Lucy Look" userId="5d272b35331f4213" providerId="LiveId" clId="{615A5359-5EAA-4D3C-A030-E1A4CC0F09EA}" dt="2024-08-07T17:38:11.969" v="6010" actId="20577"/>
          <ac:spMkLst>
            <pc:docMk/>
            <pc:sldMk cId="636047877" sldId="314"/>
            <ac:spMk id="4" creationId="{F3F2DE98-C429-4715-BA3C-5D6C820084AB}"/>
          </ac:spMkLst>
        </pc:spChg>
        <pc:spChg chg="mod">
          <ac:chgData name="Lucy Look" userId="5d272b35331f4213" providerId="LiveId" clId="{615A5359-5EAA-4D3C-A030-E1A4CC0F09EA}" dt="2024-08-07T17:38:06.161" v="5991" actId="20577"/>
          <ac:spMkLst>
            <pc:docMk/>
            <pc:sldMk cId="636047877" sldId="314"/>
            <ac:spMk id="5" creationId="{C2EB2A80-0DA3-4033-A669-A7896142852E}"/>
          </ac:spMkLst>
        </pc:spChg>
      </pc:sldChg>
      <pc:sldChg chg="addSp delSp modSp mod modAnim">
        <pc:chgData name="Lucy Look" userId="5d272b35331f4213" providerId="LiveId" clId="{615A5359-5EAA-4D3C-A030-E1A4CC0F09EA}" dt="2024-08-22T12:26:51.740" v="10619" actId="20577"/>
        <pc:sldMkLst>
          <pc:docMk/>
          <pc:sldMk cId="617182962" sldId="315"/>
        </pc:sldMkLst>
        <pc:spChg chg="mod">
          <ac:chgData name="Lucy Look" userId="5d272b35331f4213" providerId="LiveId" clId="{615A5359-5EAA-4D3C-A030-E1A4CC0F09EA}" dt="2024-08-07T17:37:28.203" v="5915" actId="20577"/>
          <ac:spMkLst>
            <pc:docMk/>
            <pc:sldMk cId="617182962" sldId="315"/>
            <ac:spMk id="4" creationId="{6033BEAB-4380-4A47-B648-13315E04F2DF}"/>
          </ac:spMkLst>
        </pc:spChg>
        <pc:spChg chg="mod">
          <ac:chgData name="Lucy Look" userId="5d272b35331f4213" providerId="LiveId" clId="{615A5359-5EAA-4D3C-A030-E1A4CC0F09EA}" dt="2024-08-07T17:37:23.379" v="5902" actId="20577"/>
          <ac:spMkLst>
            <pc:docMk/>
            <pc:sldMk cId="617182962" sldId="315"/>
            <ac:spMk id="5" creationId="{9EFDE0E2-B032-4403-9106-5A8349B45309}"/>
          </ac:spMkLst>
        </pc:spChg>
        <pc:spChg chg="mod">
          <ac:chgData name="Lucy Look" userId="5d272b35331f4213" providerId="LiveId" clId="{615A5359-5EAA-4D3C-A030-E1A4CC0F09EA}" dt="2024-08-07T08:00:15.550" v="4311" actId="27636"/>
          <ac:spMkLst>
            <pc:docMk/>
            <pc:sldMk cId="617182962" sldId="315"/>
            <ac:spMk id="8" creationId="{7FF045EA-D7A8-89D5-2C64-6F88B44C0341}"/>
          </ac:spMkLst>
        </pc:spChg>
        <pc:spChg chg="mod">
          <ac:chgData name="Lucy Look" userId="5d272b35331f4213" providerId="LiveId" clId="{615A5359-5EAA-4D3C-A030-E1A4CC0F09EA}" dt="2024-08-07T08:00:41.779" v="4329" actId="27636"/>
          <ac:spMkLst>
            <pc:docMk/>
            <pc:sldMk cId="617182962" sldId="315"/>
            <ac:spMk id="10" creationId="{128ED43A-9369-EDCB-AAB8-430E49A4ADE6}"/>
          </ac:spMkLst>
        </pc:spChg>
        <pc:spChg chg="del">
          <ac:chgData name="Lucy Look" userId="5d272b35331f4213" providerId="LiveId" clId="{615A5359-5EAA-4D3C-A030-E1A4CC0F09EA}" dt="2024-08-07T08:06:18.993" v="4960" actId="478"/>
          <ac:spMkLst>
            <pc:docMk/>
            <pc:sldMk cId="617182962" sldId="315"/>
            <ac:spMk id="11" creationId="{AC3AF6D9-9E8E-1CD5-3526-465CF31CE4D5}"/>
          </ac:spMkLst>
        </pc:spChg>
        <pc:spChg chg="mod">
          <ac:chgData name="Lucy Look" userId="5d272b35331f4213" providerId="LiveId" clId="{615A5359-5EAA-4D3C-A030-E1A4CC0F09EA}" dt="2024-08-07T07:59:58.081" v="4305" actId="20577"/>
          <ac:spMkLst>
            <pc:docMk/>
            <pc:sldMk cId="617182962" sldId="315"/>
            <ac:spMk id="12" creationId="{9E1D7404-44B2-41E5-9B1C-26216EB1EC6C}"/>
          </ac:spMkLst>
        </pc:spChg>
        <pc:spChg chg="del mod">
          <ac:chgData name="Lucy Look" userId="5d272b35331f4213" providerId="LiveId" clId="{615A5359-5EAA-4D3C-A030-E1A4CC0F09EA}" dt="2024-08-07T08:06:16.941" v="4959" actId="478"/>
          <ac:spMkLst>
            <pc:docMk/>
            <pc:sldMk cId="617182962" sldId="315"/>
            <ac:spMk id="13" creationId="{391CD11A-AD36-4E45-855A-2546C295CEBC}"/>
          </ac:spMkLst>
        </pc:spChg>
        <pc:spChg chg="mod">
          <ac:chgData name="Lucy Look" userId="5d272b35331f4213" providerId="LiveId" clId="{615A5359-5EAA-4D3C-A030-E1A4CC0F09EA}" dt="2024-08-07T08:07:16.673" v="5049" actId="27636"/>
          <ac:spMkLst>
            <pc:docMk/>
            <pc:sldMk cId="617182962" sldId="315"/>
            <ac:spMk id="14" creationId="{7C3015A0-F2E4-D87B-0488-D1F925642DAF}"/>
          </ac:spMkLst>
        </pc:spChg>
        <pc:spChg chg="mod">
          <ac:chgData name="Lucy Look" userId="5d272b35331f4213" providerId="LiveId" clId="{615A5359-5EAA-4D3C-A030-E1A4CC0F09EA}" dt="2024-08-07T08:07:14.615" v="5047" actId="1076"/>
          <ac:spMkLst>
            <pc:docMk/>
            <pc:sldMk cId="617182962" sldId="315"/>
            <ac:spMk id="17" creationId="{B09AB32E-F5FD-9F53-41F0-F01F7224B757}"/>
          </ac:spMkLst>
        </pc:spChg>
        <pc:spChg chg="mod">
          <ac:chgData name="Lucy Look" userId="5d272b35331f4213" providerId="LiveId" clId="{615A5359-5EAA-4D3C-A030-E1A4CC0F09EA}" dt="2024-08-07T08:09:27.270" v="5301" actId="1076"/>
          <ac:spMkLst>
            <pc:docMk/>
            <pc:sldMk cId="617182962" sldId="315"/>
            <ac:spMk id="18" creationId="{8F7F0D78-2838-1B92-E8B6-CC11B5DCCC05}"/>
          </ac:spMkLst>
        </pc:spChg>
        <pc:spChg chg="mod">
          <ac:chgData name="Lucy Look" userId="5d272b35331f4213" providerId="LiveId" clId="{615A5359-5EAA-4D3C-A030-E1A4CC0F09EA}" dt="2024-08-22T12:26:51.740" v="10619" actId="20577"/>
          <ac:spMkLst>
            <pc:docMk/>
            <pc:sldMk cId="617182962" sldId="315"/>
            <ac:spMk id="19" creationId="{779E1E9F-432B-6FE5-1959-505CB66BAD9D}"/>
          </ac:spMkLst>
        </pc:spChg>
        <pc:spChg chg="mod">
          <ac:chgData name="Lucy Look" userId="5d272b35331f4213" providerId="LiveId" clId="{615A5359-5EAA-4D3C-A030-E1A4CC0F09EA}" dt="2024-08-07T08:06:23.678" v="4962" actId="1076"/>
          <ac:spMkLst>
            <pc:docMk/>
            <pc:sldMk cId="617182962" sldId="315"/>
            <ac:spMk id="20" creationId="{9025B41F-97FD-B324-B4C6-108DB0A3C4A4}"/>
          </ac:spMkLst>
        </pc:spChg>
        <pc:spChg chg="add del mod">
          <ac:chgData name="Lucy Look" userId="5d272b35331f4213" providerId="LiveId" clId="{615A5359-5EAA-4D3C-A030-E1A4CC0F09EA}" dt="2024-08-07T08:06:20.823" v="4961" actId="478"/>
          <ac:spMkLst>
            <pc:docMk/>
            <pc:sldMk cId="617182962" sldId="315"/>
            <ac:spMk id="23" creationId="{1D62F91A-5D8E-81B5-99AE-E9B654441D05}"/>
          </ac:spMkLst>
        </pc:spChg>
      </pc:sldChg>
      <pc:sldChg chg="addSp delSp modSp mod ord modAnim">
        <pc:chgData name="Lucy Look" userId="5d272b35331f4213" providerId="LiveId" clId="{615A5359-5EAA-4D3C-A030-E1A4CC0F09EA}" dt="2024-08-07T17:42:33.851" v="6086"/>
        <pc:sldMkLst>
          <pc:docMk/>
          <pc:sldMk cId="1147555049" sldId="316"/>
        </pc:sldMkLst>
        <pc:spChg chg="mod">
          <ac:chgData name="Lucy Look" userId="5d272b35331f4213" providerId="LiveId" clId="{615A5359-5EAA-4D3C-A030-E1A4CC0F09EA}" dt="2024-08-07T07:45:14.855" v="3147" actId="27636"/>
          <ac:spMkLst>
            <pc:docMk/>
            <pc:sldMk cId="1147555049" sldId="316"/>
            <ac:spMk id="3" creationId="{D4A2EB3F-4D60-451F-8F45-7D6654D2FCD9}"/>
          </ac:spMkLst>
        </pc:spChg>
        <pc:spChg chg="del">
          <ac:chgData name="Lucy Look" userId="5d272b35331f4213" providerId="LiveId" clId="{615A5359-5EAA-4D3C-A030-E1A4CC0F09EA}" dt="2024-08-07T17:36:58.621" v="5859" actId="478"/>
          <ac:spMkLst>
            <pc:docMk/>
            <pc:sldMk cId="1147555049" sldId="316"/>
            <ac:spMk id="4" creationId="{6033BEAB-4380-4A47-B648-13315E04F2DF}"/>
          </ac:spMkLst>
        </pc:spChg>
        <pc:spChg chg="del mod">
          <ac:chgData name="Lucy Look" userId="5d272b35331f4213" providerId="LiveId" clId="{615A5359-5EAA-4D3C-A030-E1A4CC0F09EA}" dt="2024-08-07T17:37:06.874" v="5862" actId="478"/>
          <ac:spMkLst>
            <pc:docMk/>
            <pc:sldMk cId="1147555049" sldId="316"/>
            <ac:spMk id="5" creationId="{9EFDE0E2-B032-4403-9106-5A8349B45309}"/>
          </ac:spMkLst>
        </pc:spChg>
        <pc:spChg chg="mod">
          <ac:chgData name="Lucy Look" userId="5d272b35331f4213" providerId="LiveId" clId="{615A5359-5EAA-4D3C-A030-E1A4CC0F09EA}" dt="2024-08-07T07:45:22.220" v="3149" actId="1076"/>
          <ac:spMkLst>
            <pc:docMk/>
            <pc:sldMk cId="1147555049" sldId="316"/>
            <ac:spMk id="6" creationId="{9C4F292E-05EE-FB27-F391-F370AE5E4D17}"/>
          </ac:spMkLst>
        </pc:spChg>
        <pc:spChg chg="mod">
          <ac:chgData name="Lucy Look" userId="5d272b35331f4213" providerId="LiveId" clId="{615A5359-5EAA-4D3C-A030-E1A4CC0F09EA}" dt="2024-08-07T07:45:18.995" v="3148" actId="1076"/>
          <ac:spMkLst>
            <pc:docMk/>
            <pc:sldMk cId="1147555049" sldId="316"/>
            <ac:spMk id="8" creationId="{7FF045EA-D7A8-89D5-2C64-6F88B44C0341}"/>
          </ac:spMkLst>
        </pc:spChg>
        <pc:spChg chg="mod">
          <ac:chgData name="Lucy Look" userId="5d272b35331f4213" providerId="LiveId" clId="{615A5359-5EAA-4D3C-A030-E1A4CC0F09EA}" dt="2024-08-07T07:45:26.534" v="3152" actId="1076"/>
          <ac:spMkLst>
            <pc:docMk/>
            <pc:sldMk cId="1147555049" sldId="316"/>
            <ac:spMk id="12" creationId="{9E1D7404-44B2-41E5-9B1C-26216EB1EC6C}"/>
          </ac:spMkLst>
        </pc:spChg>
        <pc:spChg chg="add mod">
          <ac:chgData name="Lucy Look" userId="5d272b35331f4213" providerId="LiveId" clId="{615A5359-5EAA-4D3C-A030-E1A4CC0F09EA}" dt="2024-08-07T07:45:08.704" v="3144" actId="1076"/>
          <ac:spMkLst>
            <pc:docMk/>
            <pc:sldMk cId="1147555049" sldId="316"/>
            <ac:spMk id="14" creationId="{698A9F24-7790-68E5-E072-772438097AB4}"/>
          </ac:spMkLst>
        </pc:spChg>
        <pc:spChg chg="add mod">
          <ac:chgData name="Lucy Look" userId="5d272b35331f4213" providerId="LiveId" clId="{615A5359-5EAA-4D3C-A030-E1A4CC0F09EA}" dt="2024-08-07T17:37:02.567" v="5860" actId="1076"/>
          <ac:spMkLst>
            <pc:docMk/>
            <pc:sldMk cId="1147555049" sldId="316"/>
            <ac:spMk id="15" creationId="{6183C1BE-E7A5-B05F-7F5C-141EDA210B55}"/>
          </ac:spMkLst>
        </pc:spChg>
        <pc:spChg chg="add mod">
          <ac:chgData name="Lucy Look" userId="5d272b35331f4213" providerId="LiveId" clId="{615A5359-5EAA-4D3C-A030-E1A4CC0F09EA}" dt="2024-08-07T17:37:12.300" v="5863" actId="1076"/>
          <ac:spMkLst>
            <pc:docMk/>
            <pc:sldMk cId="1147555049" sldId="316"/>
            <ac:spMk id="16" creationId="{A65DE41F-11BB-51DF-D229-5C2205271147}"/>
          </ac:spMkLst>
        </pc:spChg>
      </pc:sldChg>
      <pc:sldChg chg="delSp modSp mod delAnim modAnim">
        <pc:chgData name="Lucy Look" userId="5d272b35331f4213" providerId="LiveId" clId="{615A5359-5EAA-4D3C-A030-E1A4CC0F09EA}" dt="2024-08-11T05:20:55.795" v="6664" actId="20577"/>
        <pc:sldMkLst>
          <pc:docMk/>
          <pc:sldMk cId="3720461264" sldId="317"/>
        </pc:sldMkLst>
        <pc:spChg chg="mod">
          <ac:chgData name="Lucy Look" userId="5d272b35331f4213" providerId="LiveId" clId="{615A5359-5EAA-4D3C-A030-E1A4CC0F09EA}" dt="2024-08-11T05:18:35.012" v="6609" actId="1076"/>
          <ac:spMkLst>
            <pc:docMk/>
            <pc:sldMk cId="3720461264" sldId="317"/>
            <ac:spMk id="2" creationId="{C68D2012-FB8B-67F1-B931-945605E4C9FA}"/>
          </ac:spMkLst>
        </pc:spChg>
        <pc:spChg chg="mod">
          <ac:chgData name="Lucy Look" userId="5d272b35331f4213" providerId="LiveId" clId="{615A5359-5EAA-4D3C-A030-E1A4CC0F09EA}" dt="2024-08-07T17:38:32.171" v="6037" actId="20577"/>
          <ac:spMkLst>
            <pc:docMk/>
            <pc:sldMk cId="3720461264" sldId="317"/>
            <ac:spMk id="6" creationId="{D1F88EB3-D472-DF60-7456-D70FE2EE92A2}"/>
          </ac:spMkLst>
        </pc:spChg>
        <pc:spChg chg="mod">
          <ac:chgData name="Lucy Look" userId="5d272b35331f4213" providerId="LiveId" clId="{615A5359-5EAA-4D3C-A030-E1A4CC0F09EA}" dt="2024-08-07T17:38:28.497" v="6028" actId="20577"/>
          <ac:spMkLst>
            <pc:docMk/>
            <pc:sldMk cId="3720461264" sldId="317"/>
            <ac:spMk id="7" creationId="{33C1BDF9-C0BE-A0F1-51D7-A99BA3A50FEE}"/>
          </ac:spMkLst>
        </pc:spChg>
        <pc:spChg chg="mod">
          <ac:chgData name="Lucy Look" userId="5d272b35331f4213" providerId="LiveId" clId="{615A5359-5EAA-4D3C-A030-E1A4CC0F09EA}" dt="2024-08-11T05:20:55.795" v="6664" actId="20577"/>
          <ac:spMkLst>
            <pc:docMk/>
            <pc:sldMk cId="3720461264" sldId="317"/>
            <ac:spMk id="11" creationId="{BC6D2465-7846-AB9F-419C-95765DE1E156}"/>
          </ac:spMkLst>
        </pc:spChg>
        <pc:spChg chg="mod">
          <ac:chgData name="Lucy Look" userId="5d272b35331f4213" providerId="LiveId" clId="{615A5359-5EAA-4D3C-A030-E1A4CC0F09EA}" dt="2024-08-11T05:17:37.661" v="6592" actId="27636"/>
          <ac:spMkLst>
            <pc:docMk/>
            <pc:sldMk cId="3720461264" sldId="317"/>
            <ac:spMk id="13" creationId="{E77737A7-DEBC-78B9-E730-6E843D42ED70}"/>
          </ac:spMkLst>
        </pc:spChg>
        <pc:spChg chg="del mod">
          <ac:chgData name="Lucy Look" userId="5d272b35331f4213" providerId="LiveId" clId="{615A5359-5EAA-4D3C-A030-E1A4CC0F09EA}" dt="2024-08-11T05:20:14.131" v="6649" actId="478"/>
          <ac:spMkLst>
            <pc:docMk/>
            <pc:sldMk cId="3720461264" sldId="317"/>
            <ac:spMk id="15" creationId="{03389A8D-45D3-8EFB-8D84-F5D198225484}"/>
          </ac:spMkLst>
        </pc:spChg>
        <pc:spChg chg="del mod">
          <ac:chgData name="Lucy Look" userId="5d272b35331f4213" providerId="LiveId" clId="{615A5359-5EAA-4D3C-A030-E1A4CC0F09EA}" dt="2024-08-11T05:20:10.960" v="6647" actId="478"/>
          <ac:spMkLst>
            <pc:docMk/>
            <pc:sldMk cId="3720461264" sldId="317"/>
            <ac:spMk id="16" creationId="{E3EA9848-BE25-3C88-6271-8636D168512E}"/>
          </ac:spMkLst>
        </pc:spChg>
        <pc:spChg chg="del mod">
          <ac:chgData name="Lucy Look" userId="5d272b35331f4213" providerId="LiveId" clId="{615A5359-5EAA-4D3C-A030-E1A4CC0F09EA}" dt="2024-08-11T05:20:08.464" v="6646" actId="478"/>
          <ac:spMkLst>
            <pc:docMk/>
            <pc:sldMk cId="3720461264" sldId="317"/>
            <ac:spMk id="18" creationId="{51023C58-69DF-B930-379A-6080E65AD464}"/>
          </ac:spMkLst>
        </pc:spChg>
      </pc:sldChg>
      <pc:sldChg chg="modSp mod modAnim">
        <pc:chgData name="Lucy Look" userId="5d272b35331f4213" providerId="LiveId" clId="{615A5359-5EAA-4D3C-A030-E1A4CC0F09EA}" dt="2024-08-12T17:56:51.788" v="10574"/>
        <pc:sldMkLst>
          <pc:docMk/>
          <pc:sldMk cId="79044140" sldId="318"/>
        </pc:sldMkLst>
        <pc:spChg chg="mod">
          <ac:chgData name="Lucy Look" userId="5d272b35331f4213" providerId="LiveId" clId="{615A5359-5EAA-4D3C-A030-E1A4CC0F09EA}" dt="2024-08-12T17:56:47.791" v="10573" actId="313"/>
          <ac:spMkLst>
            <pc:docMk/>
            <pc:sldMk cId="79044140" sldId="318"/>
            <ac:spMk id="3" creationId="{DE58B68F-CCA9-4C91-85AC-597D8C51D3DD}"/>
          </ac:spMkLst>
        </pc:spChg>
      </pc:sldChg>
      <pc:sldChg chg="addSp modSp mod modAnim">
        <pc:chgData name="Lucy Look" userId="5d272b35331f4213" providerId="LiveId" clId="{615A5359-5EAA-4D3C-A030-E1A4CC0F09EA}" dt="2024-08-12T17:57:36.372" v="10586"/>
        <pc:sldMkLst>
          <pc:docMk/>
          <pc:sldMk cId="831549058" sldId="319"/>
        </pc:sldMkLst>
        <pc:spChg chg="mod">
          <ac:chgData name="Lucy Look" userId="5d272b35331f4213" providerId="LiveId" clId="{615A5359-5EAA-4D3C-A030-E1A4CC0F09EA}" dt="2024-08-12T17:55:32.544" v="10374" actId="1076"/>
          <ac:spMkLst>
            <pc:docMk/>
            <pc:sldMk cId="831549058" sldId="319"/>
            <ac:spMk id="2" creationId="{760C205B-C1A8-4396-2652-930550CD3DCA}"/>
          </ac:spMkLst>
        </pc:spChg>
        <pc:spChg chg="mod">
          <ac:chgData name="Lucy Look" userId="5d272b35331f4213" providerId="LiveId" clId="{615A5359-5EAA-4D3C-A030-E1A4CC0F09EA}" dt="2024-08-06T20:55:11.230" v="1843" actId="20577"/>
          <ac:spMkLst>
            <pc:docMk/>
            <pc:sldMk cId="831549058" sldId="319"/>
            <ac:spMk id="7" creationId="{8C8FAAF4-0CE4-A97E-43AB-0C02ED93715C}"/>
          </ac:spMkLst>
        </pc:spChg>
        <pc:spChg chg="mod">
          <ac:chgData name="Lucy Look" userId="5d272b35331f4213" providerId="LiveId" clId="{615A5359-5EAA-4D3C-A030-E1A4CC0F09EA}" dt="2024-08-06T20:55:24.226" v="1868" actId="20577"/>
          <ac:spMkLst>
            <pc:docMk/>
            <pc:sldMk cId="831549058" sldId="319"/>
            <ac:spMk id="8" creationId="{9691A2A6-DF60-CA48-8398-08D8F15A653A}"/>
          </ac:spMkLst>
        </pc:spChg>
        <pc:spChg chg="mod">
          <ac:chgData name="Lucy Look" userId="5d272b35331f4213" providerId="LiveId" clId="{615A5359-5EAA-4D3C-A030-E1A4CC0F09EA}" dt="2024-08-06T20:30:26.483" v="760" actId="1076"/>
          <ac:spMkLst>
            <pc:docMk/>
            <pc:sldMk cId="831549058" sldId="319"/>
            <ac:spMk id="9" creationId="{9FCF0188-A307-4095-6DD4-36BA1E4A0D35}"/>
          </ac:spMkLst>
        </pc:spChg>
        <pc:spChg chg="mod">
          <ac:chgData name="Lucy Look" userId="5d272b35331f4213" providerId="LiveId" clId="{615A5359-5EAA-4D3C-A030-E1A4CC0F09EA}" dt="2024-08-06T20:30:34.411" v="764" actId="27636"/>
          <ac:spMkLst>
            <pc:docMk/>
            <pc:sldMk cId="831549058" sldId="319"/>
            <ac:spMk id="10" creationId="{C911597F-2FB3-3DEC-620A-07B9478A0CA8}"/>
          </ac:spMkLst>
        </pc:spChg>
        <pc:spChg chg="add mod">
          <ac:chgData name="Lucy Look" userId="5d272b35331f4213" providerId="LiveId" clId="{615A5359-5EAA-4D3C-A030-E1A4CC0F09EA}" dt="2024-08-12T17:56:22.734" v="10568" actId="20577"/>
          <ac:spMkLst>
            <pc:docMk/>
            <pc:sldMk cId="831549058" sldId="319"/>
            <ac:spMk id="16" creationId="{A47BD360-3596-D14F-4200-B72E1222C510}"/>
          </ac:spMkLst>
        </pc:spChg>
      </pc:sldChg>
      <pc:sldChg chg="addSp modSp mod modAnim">
        <pc:chgData name="Lucy Look" userId="5d272b35331f4213" providerId="LiveId" clId="{615A5359-5EAA-4D3C-A030-E1A4CC0F09EA}" dt="2024-08-22T13:32:31.771" v="10622" actId="20577"/>
        <pc:sldMkLst>
          <pc:docMk/>
          <pc:sldMk cId="1098263923" sldId="320"/>
        </pc:sldMkLst>
        <pc:spChg chg="mod">
          <ac:chgData name="Lucy Look" userId="5d272b35331f4213" providerId="LiveId" clId="{615A5359-5EAA-4D3C-A030-E1A4CC0F09EA}" dt="2024-08-10T07:30:32.343" v="6132" actId="20577"/>
          <ac:spMkLst>
            <pc:docMk/>
            <pc:sldMk cId="1098263923" sldId="320"/>
            <ac:spMk id="3" creationId="{7E93A5C8-F441-A9A5-0C1F-C6F0C95AC726}"/>
          </ac:spMkLst>
        </pc:spChg>
        <pc:spChg chg="add mod">
          <ac:chgData name="Lucy Look" userId="5d272b35331f4213" providerId="LiveId" clId="{615A5359-5EAA-4D3C-A030-E1A4CC0F09EA}" dt="2024-08-12T17:54:13.614" v="10367" actId="1076"/>
          <ac:spMkLst>
            <pc:docMk/>
            <pc:sldMk cId="1098263923" sldId="320"/>
            <ac:spMk id="4" creationId="{F0E52A34-51F1-F61F-3E4D-0C2C8BD2AB4B}"/>
          </ac:spMkLst>
        </pc:spChg>
        <pc:spChg chg="mod">
          <ac:chgData name="Lucy Look" userId="5d272b35331f4213" providerId="LiveId" clId="{615A5359-5EAA-4D3C-A030-E1A4CC0F09EA}" dt="2024-08-12T17:53:22.332" v="10292" actId="1076"/>
          <ac:spMkLst>
            <pc:docMk/>
            <pc:sldMk cId="1098263923" sldId="320"/>
            <ac:spMk id="5" creationId="{8227A724-C696-E4D4-DC45-A4E553E6199C}"/>
          </ac:spMkLst>
        </pc:spChg>
        <pc:spChg chg="mod">
          <ac:chgData name="Lucy Look" userId="5d272b35331f4213" providerId="LiveId" clId="{615A5359-5EAA-4D3C-A030-E1A4CC0F09EA}" dt="2024-08-12T17:54:08.017" v="10365" actId="14100"/>
          <ac:spMkLst>
            <pc:docMk/>
            <pc:sldMk cId="1098263923" sldId="320"/>
            <ac:spMk id="8" creationId="{9691A2A6-DF60-CA48-8398-08D8F15A653A}"/>
          </ac:spMkLst>
        </pc:spChg>
        <pc:spChg chg="mod">
          <ac:chgData name="Lucy Look" userId="5d272b35331f4213" providerId="LiveId" clId="{615A5359-5EAA-4D3C-A030-E1A4CC0F09EA}" dt="2024-08-22T13:32:31.771" v="10622" actId="20577"/>
          <ac:spMkLst>
            <pc:docMk/>
            <pc:sldMk cId="1098263923" sldId="320"/>
            <ac:spMk id="25" creationId="{C329719F-FF5D-25CD-37F2-0821687ED1A2}"/>
          </ac:spMkLst>
        </pc:spChg>
        <pc:spChg chg="mod">
          <ac:chgData name="Lucy Look" userId="5d272b35331f4213" providerId="LiveId" clId="{615A5359-5EAA-4D3C-A030-E1A4CC0F09EA}" dt="2024-08-12T17:53:24.471" v="10293" actId="1076"/>
          <ac:spMkLst>
            <pc:docMk/>
            <pc:sldMk cId="1098263923" sldId="320"/>
            <ac:spMk id="28" creationId="{C6A936A1-30FB-594F-25C1-8B4DFFC5F90C}"/>
          </ac:spMkLst>
        </pc:spChg>
        <pc:spChg chg="add mod">
          <ac:chgData name="Lucy Look" userId="5d272b35331f4213" providerId="LiveId" clId="{615A5359-5EAA-4D3C-A030-E1A4CC0F09EA}" dt="2024-08-12T17:52:12.846" v="10065" actId="14100"/>
          <ac:spMkLst>
            <pc:docMk/>
            <pc:sldMk cId="1098263923" sldId="320"/>
            <ac:spMk id="29" creationId="{F56E3B76-B7C1-7127-25F2-E79579389B1A}"/>
          </ac:spMkLst>
        </pc:spChg>
      </pc:sldChg>
      <pc:sldChg chg="modAnim">
        <pc:chgData name="Lucy Look" userId="5d272b35331f4213" providerId="LiveId" clId="{615A5359-5EAA-4D3C-A030-E1A4CC0F09EA}" dt="2024-08-12T17:58:22.514" v="10596"/>
        <pc:sldMkLst>
          <pc:docMk/>
          <pc:sldMk cId="3253859587" sldId="321"/>
        </pc:sldMkLst>
      </pc:sldChg>
      <pc:sldChg chg="modSp mod modAnim">
        <pc:chgData name="Lucy Look" userId="5d272b35331f4213" providerId="LiveId" clId="{615A5359-5EAA-4D3C-A030-E1A4CC0F09EA}" dt="2024-08-12T17:58:27.741" v="10597"/>
        <pc:sldMkLst>
          <pc:docMk/>
          <pc:sldMk cId="143852153" sldId="322"/>
        </pc:sldMkLst>
        <pc:spChg chg="mod">
          <ac:chgData name="Lucy Look" userId="5d272b35331f4213" providerId="LiveId" clId="{615A5359-5EAA-4D3C-A030-E1A4CC0F09EA}" dt="2024-08-12T09:15:13.150" v="7430" actId="33524"/>
          <ac:spMkLst>
            <pc:docMk/>
            <pc:sldMk cId="143852153" sldId="322"/>
            <ac:spMk id="3" creationId="{DE58B68F-CCA9-4C91-85AC-597D8C51D3DD}"/>
          </ac:spMkLst>
        </pc:spChg>
        <pc:spChg chg="mod">
          <ac:chgData name="Lucy Look" userId="5d272b35331f4213" providerId="LiveId" clId="{615A5359-5EAA-4D3C-A030-E1A4CC0F09EA}" dt="2024-08-11T05:37:48.328" v="7427" actId="6549"/>
          <ac:spMkLst>
            <pc:docMk/>
            <pc:sldMk cId="143852153" sldId="322"/>
            <ac:spMk id="34" creationId="{1EF02964-6708-42E7-9841-A3E40E249928}"/>
          </ac:spMkLst>
        </pc:spChg>
      </pc:sldChg>
      <pc:sldChg chg="delSp modSp mod modAnim">
        <pc:chgData name="Lucy Look" userId="5d272b35331f4213" providerId="LiveId" clId="{615A5359-5EAA-4D3C-A030-E1A4CC0F09EA}" dt="2024-08-16T13:38:57.138" v="10617" actId="20577"/>
        <pc:sldMkLst>
          <pc:docMk/>
          <pc:sldMk cId="3919849876" sldId="323"/>
        </pc:sldMkLst>
        <pc:spChg chg="mod">
          <ac:chgData name="Lucy Look" userId="5d272b35331f4213" providerId="LiveId" clId="{615A5359-5EAA-4D3C-A030-E1A4CC0F09EA}" dt="2024-08-16T13:38:57.138" v="10617" actId="20577"/>
          <ac:spMkLst>
            <pc:docMk/>
            <pc:sldMk cId="3919849876" sldId="323"/>
            <ac:spMk id="3" creationId="{35E3EA69-4E0E-41BD-8095-A124225A2647}"/>
          </ac:spMkLst>
        </pc:spChg>
        <pc:spChg chg="del mod">
          <ac:chgData name="Lucy Look" userId="5d272b35331f4213" providerId="LiveId" clId="{615A5359-5EAA-4D3C-A030-E1A4CC0F09EA}" dt="2024-08-12T14:15:04.360" v="8117" actId="478"/>
          <ac:spMkLst>
            <pc:docMk/>
            <pc:sldMk cId="3919849876" sldId="323"/>
            <ac:spMk id="7" creationId="{BADD2E05-0A97-14AF-01F9-7253EA892CB8}"/>
          </ac:spMkLst>
        </pc:spChg>
        <pc:spChg chg="mod">
          <ac:chgData name="Lucy Look" userId="5d272b35331f4213" providerId="LiveId" clId="{615A5359-5EAA-4D3C-A030-E1A4CC0F09EA}" dt="2024-08-12T14:15:18.762" v="8121" actId="14100"/>
          <ac:spMkLst>
            <pc:docMk/>
            <pc:sldMk cId="3919849876" sldId="323"/>
            <ac:spMk id="9" creationId="{076B0D05-FE91-CFA9-F5D6-8C0349E8FF4D}"/>
          </ac:spMkLst>
        </pc:spChg>
        <pc:spChg chg="mod">
          <ac:chgData name="Lucy Look" userId="5d272b35331f4213" providerId="LiveId" clId="{615A5359-5EAA-4D3C-A030-E1A4CC0F09EA}" dt="2024-08-12T14:13:51.575" v="8098" actId="27636"/>
          <ac:spMkLst>
            <pc:docMk/>
            <pc:sldMk cId="3919849876" sldId="323"/>
            <ac:spMk id="11" creationId="{D427CDCD-3D2F-A6C4-62E6-6EC2643C1311}"/>
          </ac:spMkLst>
        </pc:spChg>
        <pc:spChg chg="mod">
          <ac:chgData name="Lucy Look" userId="5d272b35331f4213" providerId="LiveId" clId="{615A5359-5EAA-4D3C-A030-E1A4CC0F09EA}" dt="2024-08-12T14:14:19.523" v="8105" actId="1076"/>
          <ac:spMkLst>
            <pc:docMk/>
            <pc:sldMk cId="3919849876" sldId="323"/>
            <ac:spMk id="12" creationId="{20C10CBE-D243-D2BA-D5E4-D056BFCE5037}"/>
          </ac:spMkLst>
        </pc:spChg>
        <pc:spChg chg="mod">
          <ac:chgData name="Lucy Look" userId="5d272b35331f4213" providerId="LiveId" clId="{615A5359-5EAA-4D3C-A030-E1A4CC0F09EA}" dt="2024-08-12T14:14:03.820" v="8102" actId="14100"/>
          <ac:spMkLst>
            <pc:docMk/>
            <pc:sldMk cId="3919849876" sldId="323"/>
            <ac:spMk id="13" creationId="{D504714B-9A1A-73E4-0178-5BDFB84775D3}"/>
          </ac:spMkLst>
        </pc:spChg>
      </pc:sldChg>
      <pc:sldChg chg="modSp modAnim">
        <pc:chgData name="Lucy Look" userId="5d272b35331f4213" providerId="LiveId" clId="{615A5359-5EAA-4D3C-A030-E1A4CC0F09EA}" dt="2024-08-16T13:34:13.712" v="10615" actId="20577"/>
        <pc:sldMkLst>
          <pc:docMk/>
          <pc:sldMk cId="3098688672" sldId="324"/>
        </pc:sldMkLst>
        <pc:spChg chg="mod">
          <ac:chgData name="Lucy Look" userId="5d272b35331f4213" providerId="LiveId" clId="{615A5359-5EAA-4D3C-A030-E1A4CC0F09EA}" dt="2024-08-16T13:34:13.712" v="10615" actId="20577"/>
          <ac:spMkLst>
            <pc:docMk/>
            <pc:sldMk cId="3098688672" sldId="324"/>
            <ac:spMk id="11" creationId="{5E4B5445-4B29-B18E-1A81-27C5511135C6}"/>
          </ac:spMkLst>
        </pc:spChg>
      </pc:sldChg>
      <pc:sldChg chg="delSp modSp mod modAnim">
        <pc:chgData name="Lucy Look" userId="5d272b35331f4213" providerId="LiveId" clId="{615A5359-5EAA-4D3C-A030-E1A4CC0F09EA}" dt="2024-08-12T17:59:11.943" v="10607"/>
        <pc:sldMkLst>
          <pc:docMk/>
          <pc:sldMk cId="1574054672" sldId="325"/>
        </pc:sldMkLst>
        <pc:spChg chg="del">
          <ac:chgData name="Lucy Look" userId="5d272b35331f4213" providerId="LiveId" clId="{615A5359-5EAA-4D3C-A030-E1A4CC0F09EA}" dt="2024-08-12T17:46:26.338" v="9443" actId="478"/>
          <ac:spMkLst>
            <pc:docMk/>
            <pc:sldMk cId="1574054672" sldId="325"/>
            <ac:spMk id="4" creationId="{322F3AFC-C680-1769-F30A-E3B80AC0A7EF}"/>
          </ac:spMkLst>
        </pc:spChg>
        <pc:spChg chg="mod">
          <ac:chgData name="Lucy Look" userId="5d272b35331f4213" providerId="LiveId" clId="{615A5359-5EAA-4D3C-A030-E1A4CC0F09EA}" dt="2024-08-12T17:50:04.262" v="9919" actId="20577"/>
          <ac:spMkLst>
            <pc:docMk/>
            <pc:sldMk cId="1574054672" sldId="325"/>
            <ac:spMk id="9" creationId="{39262C1C-77E6-243A-891A-1304738BC7B8}"/>
          </ac:spMkLst>
        </pc:spChg>
        <pc:spChg chg="mod">
          <ac:chgData name="Lucy Look" userId="5d272b35331f4213" providerId="LiveId" clId="{615A5359-5EAA-4D3C-A030-E1A4CC0F09EA}" dt="2024-08-12T17:49:58.500" v="9906" actId="5793"/>
          <ac:spMkLst>
            <pc:docMk/>
            <pc:sldMk cId="1574054672" sldId="325"/>
            <ac:spMk id="14" creationId="{A9DAC4D0-90A7-3AED-2BEF-461D8A3CD303}"/>
          </ac:spMkLst>
        </pc:spChg>
      </pc:sldChg>
      <pc:sldChg chg="modAnim">
        <pc:chgData name="Lucy Look" userId="5d272b35331f4213" providerId="LiveId" clId="{615A5359-5EAA-4D3C-A030-E1A4CC0F09EA}" dt="2024-08-12T17:59:31.471" v="10611"/>
        <pc:sldMkLst>
          <pc:docMk/>
          <pc:sldMk cId="3131615092" sldId="326"/>
        </pc:sldMkLst>
      </pc:sldChg>
      <pc:sldChg chg="modSp mod modAnim">
        <pc:chgData name="Lucy Look" userId="5d272b35331f4213" providerId="LiveId" clId="{615A5359-5EAA-4D3C-A030-E1A4CC0F09EA}" dt="2024-08-12T17:59:36.100" v="10612"/>
        <pc:sldMkLst>
          <pc:docMk/>
          <pc:sldMk cId="1540339895" sldId="327"/>
        </pc:sldMkLst>
        <pc:spChg chg="mod">
          <ac:chgData name="Lucy Look" userId="5d272b35331f4213" providerId="LiveId" clId="{615A5359-5EAA-4D3C-A030-E1A4CC0F09EA}" dt="2024-08-06T20:56:56.439" v="1927" actId="20577"/>
          <ac:spMkLst>
            <pc:docMk/>
            <pc:sldMk cId="1540339895" sldId="327"/>
            <ac:spMk id="4" creationId="{322F3AFC-C680-1769-F30A-E3B80AC0A7EF}"/>
          </ac:spMkLst>
        </pc:spChg>
      </pc:sldChg>
      <pc:sldChg chg="addSp delSp modSp add mod ord modAnim">
        <pc:chgData name="Lucy Look" userId="5d272b35331f4213" providerId="LiveId" clId="{615A5359-5EAA-4D3C-A030-E1A4CC0F09EA}" dt="2024-08-07T17:41:21.268" v="6072"/>
        <pc:sldMkLst>
          <pc:docMk/>
          <pc:sldMk cId="4207268768" sldId="328"/>
        </pc:sldMkLst>
        <pc:spChg chg="mod">
          <ac:chgData name="Lucy Look" userId="5d272b35331f4213" providerId="LiveId" clId="{615A5359-5EAA-4D3C-A030-E1A4CC0F09EA}" dt="2024-08-06T16:41:50.439" v="53" actId="20577"/>
          <ac:spMkLst>
            <pc:docMk/>
            <pc:sldMk cId="4207268768" sldId="328"/>
            <ac:spMk id="2" creationId="{6719F29B-F233-48AF-8261-F33A4E079E3E}"/>
          </ac:spMkLst>
        </pc:spChg>
        <pc:spChg chg="mod">
          <ac:chgData name="Lucy Look" userId="5d272b35331f4213" providerId="LiveId" clId="{615A5359-5EAA-4D3C-A030-E1A4CC0F09EA}" dt="2024-08-06T17:20:41.457" v="558" actId="14100"/>
          <ac:spMkLst>
            <pc:docMk/>
            <pc:sldMk cId="4207268768" sldId="328"/>
            <ac:spMk id="3" creationId="{35E3EA69-4E0E-41BD-8095-A124225A2647}"/>
          </ac:spMkLst>
        </pc:spChg>
        <pc:spChg chg="mod">
          <ac:chgData name="Lucy Look" userId="5d272b35331f4213" providerId="LiveId" clId="{615A5359-5EAA-4D3C-A030-E1A4CC0F09EA}" dt="2024-08-07T17:33:13.916" v="5715" actId="20577"/>
          <ac:spMkLst>
            <pc:docMk/>
            <pc:sldMk cId="4207268768" sldId="328"/>
            <ac:spMk id="5" creationId="{AF29EA23-F34E-486A-B8B2-0C3019266975}"/>
          </ac:spMkLst>
        </pc:spChg>
        <pc:spChg chg="mod">
          <ac:chgData name="Lucy Look" userId="5d272b35331f4213" providerId="LiveId" clId="{615A5359-5EAA-4D3C-A030-E1A4CC0F09EA}" dt="2024-08-07T17:33:18.411" v="5724" actId="20577"/>
          <ac:spMkLst>
            <pc:docMk/>
            <pc:sldMk cId="4207268768" sldId="328"/>
            <ac:spMk id="6" creationId="{55F77CBB-7E0A-452C-B294-CE85EADCD6E2}"/>
          </ac:spMkLst>
        </pc:spChg>
        <pc:spChg chg="add mod">
          <ac:chgData name="Lucy Look" userId="5d272b35331f4213" providerId="LiveId" clId="{615A5359-5EAA-4D3C-A030-E1A4CC0F09EA}" dt="2024-08-06T17:20:45.387" v="560" actId="14100"/>
          <ac:spMkLst>
            <pc:docMk/>
            <pc:sldMk cId="4207268768" sldId="328"/>
            <ac:spMk id="7" creationId="{ABBA16C1-8975-75F9-8291-DFC95C69C460}"/>
          </ac:spMkLst>
        </pc:spChg>
        <pc:spChg chg="add mod">
          <ac:chgData name="Lucy Look" userId="5d272b35331f4213" providerId="LiveId" clId="{615A5359-5EAA-4D3C-A030-E1A4CC0F09EA}" dt="2024-08-06T20:27:26.461" v="756" actId="1076"/>
          <ac:spMkLst>
            <pc:docMk/>
            <pc:sldMk cId="4207268768" sldId="328"/>
            <ac:spMk id="8" creationId="{57E63A4D-B092-A2AF-EDF9-2DB512A5DBEE}"/>
          </ac:spMkLst>
        </pc:spChg>
        <pc:spChg chg="del">
          <ac:chgData name="Lucy Look" userId="5d272b35331f4213" providerId="LiveId" clId="{615A5359-5EAA-4D3C-A030-E1A4CC0F09EA}" dt="2024-08-06T16:48:19.936" v="56" actId="478"/>
          <ac:spMkLst>
            <pc:docMk/>
            <pc:sldMk cId="4207268768" sldId="328"/>
            <ac:spMk id="9" creationId="{076B0D05-FE91-CFA9-F5D6-8C0349E8FF4D}"/>
          </ac:spMkLst>
        </pc:spChg>
        <pc:spChg chg="del">
          <ac:chgData name="Lucy Look" userId="5d272b35331f4213" providerId="LiveId" clId="{615A5359-5EAA-4D3C-A030-E1A4CC0F09EA}" dt="2024-08-06T16:42:01.092" v="55" actId="478"/>
          <ac:spMkLst>
            <pc:docMk/>
            <pc:sldMk cId="4207268768" sldId="328"/>
            <ac:spMk id="10" creationId="{F801047D-90E2-7330-1E88-FB581801FBC0}"/>
          </ac:spMkLst>
        </pc:spChg>
        <pc:spChg chg="del">
          <ac:chgData name="Lucy Look" userId="5d272b35331f4213" providerId="LiveId" clId="{615A5359-5EAA-4D3C-A030-E1A4CC0F09EA}" dt="2024-08-06T16:41:58.049" v="54" actId="478"/>
          <ac:spMkLst>
            <pc:docMk/>
            <pc:sldMk cId="4207268768" sldId="328"/>
            <ac:spMk id="11" creationId="{D427CDCD-3D2F-A6C4-62E6-6EC2643C1311}"/>
          </ac:spMkLst>
        </pc:spChg>
      </pc:sldChg>
      <pc:sldChg chg="addSp delSp modSp add mod ord modAnim">
        <pc:chgData name="Lucy Look" userId="5d272b35331f4213" providerId="LiveId" clId="{615A5359-5EAA-4D3C-A030-E1A4CC0F09EA}" dt="2024-08-07T17:41:56.400" v="6077"/>
        <pc:sldMkLst>
          <pc:docMk/>
          <pc:sldMk cId="1217849922" sldId="329"/>
        </pc:sldMkLst>
        <pc:spChg chg="del mod">
          <ac:chgData name="Lucy Look" userId="5d272b35331f4213" providerId="LiveId" clId="{615A5359-5EAA-4D3C-A030-E1A4CC0F09EA}" dt="2024-08-06T21:10:12.018" v="2566" actId="478"/>
          <ac:spMkLst>
            <pc:docMk/>
            <pc:sldMk cId="1217849922" sldId="329"/>
            <ac:spMk id="2" creationId="{7291CFAB-A735-4A31-A51D-42FE1F5E94E0}"/>
          </ac:spMkLst>
        </pc:spChg>
        <pc:spChg chg="add del mod">
          <ac:chgData name="Lucy Look" userId="5d272b35331f4213" providerId="LiveId" clId="{615A5359-5EAA-4D3C-A030-E1A4CC0F09EA}" dt="2024-08-06T20:31:21.536" v="787" actId="478"/>
          <ac:spMkLst>
            <pc:docMk/>
            <pc:sldMk cId="1217849922" sldId="329"/>
            <ac:spMk id="5" creationId="{0C02EF70-DF25-8091-7A3A-B24D297FE7AE}"/>
          </ac:spMkLst>
        </pc:spChg>
        <pc:spChg chg="mod">
          <ac:chgData name="Lucy Look" userId="5d272b35331f4213" providerId="LiveId" clId="{615A5359-5EAA-4D3C-A030-E1A4CC0F09EA}" dt="2024-08-07T17:35:42.601" v="5798" actId="20577"/>
          <ac:spMkLst>
            <pc:docMk/>
            <pc:sldMk cId="1217849922" sldId="329"/>
            <ac:spMk id="6" creationId="{595F4C2B-CB37-4281-A527-07A09A21A053}"/>
          </ac:spMkLst>
        </pc:spChg>
        <pc:spChg chg="add del mod">
          <ac:chgData name="Lucy Look" userId="5d272b35331f4213" providerId="LiveId" clId="{615A5359-5EAA-4D3C-A030-E1A4CC0F09EA}" dt="2024-08-06T20:31:25.006" v="788" actId="478"/>
          <ac:spMkLst>
            <pc:docMk/>
            <pc:sldMk cId="1217849922" sldId="329"/>
            <ac:spMk id="9" creationId="{CCAF8581-6E36-D326-0337-A535AACD62EA}"/>
          </ac:spMkLst>
        </pc:spChg>
        <pc:spChg chg="del">
          <ac:chgData name="Lucy Look" userId="5d272b35331f4213" providerId="LiveId" clId="{615A5359-5EAA-4D3C-A030-E1A4CC0F09EA}" dt="2024-08-06T20:31:44.791" v="792" actId="478"/>
          <ac:spMkLst>
            <pc:docMk/>
            <pc:sldMk cId="1217849922" sldId="329"/>
            <ac:spMk id="10" creationId="{FAC668C7-5428-B71E-4158-34EDA56B9CCA}"/>
          </ac:spMkLst>
        </pc:spChg>
        <pc:spChg chg="add del mod">
          <ac:chgData name="Lucy Look" userId="5d272b35331f4213" providerId="LiveId" clId="{615A5359-5EAA-4D3C-A030-E1A4CC0F09EA}" dt="2024-08-06T20:31:41.103" v="791" actId="478"/>
          <ac:spMkLst>
            <pc:docMk/>
            <pc:sldMk cId="1217849922" sldId="329"/>
            <ac:spMk id="12" creationId="{473E3040-9015-62D3-79C1-D3D95F4462B1}"/>
          </ac:spMkLst>
        </pc:spChg>
        <pc:spChg chg="add del mod">
          <ac:chgData name="Lucy Look" userId="5d272b35331f4213" providerId="LiveId" clId="{615A5359-5EAA-4D3C-A030-E1A4CC0F09EA}" dt="2024-08-06T20:31:41.103" v="791" actId="478"/>
          <ac:spMkLst>
            <pc:docMk/>
            <pc:sldMk cId="1217849922" sldId="329"/>
            <ac:spMk id="14" creationId="{E15012DE-FFB5-0AA2-861C-F477B6A0CE3B}"/>
          </ac:spMkLst>
        </pc:spChg>
        <pc:spChg chg="add del mod">
          <ac:chgData name="Lucy Look" userId="5d272b35331f4213" providerId="LiveId" clId="{615A5359-5EAA-4D3C-A030-E1A4CC0F09EA}" dt="2024-08-06T20:31:41.103" v="791" actId="478"/>
          <ac:spMkLst>
            <pc:docMk/>
            <pc:sldMk cId="1217849922" sldId="329"/>
            <ac:spMk id="16" creationId="{AE136022-943D-343E-AE6B-83990A27F3BC}"/>
          </ac:spMkLst>
        </pc:spChg>
        <pc:spChg chg="add del mod">
          <ac:chgData name="Lucy Look" userId="5d272b35331f4213" providerId="LiveId" clId="{615A5359-5EAA-4D3C-A030-E1A4CC0F09EA}" dt="2024-08-06T20:31:41.103" v="791" actId="478"/>
          <ac:spMkLst>
            <pc:docMk/>
            <pc:sldMk cId="1217849922" sldId="329"/>
            <ac:spMk id="18" creationId="{45730012-79AC-D946-6392-9616615A64B9}"/>
          </ac:spMkLst>
        </pc:spChg>
        <pc:spChg chg="add del mod">
          <ac:chgData name="Lucy Look" userId="5d272b35331f4213" providerId="LiveId" clId="{615A5359-5EAA-4D3C-A030-E1A4CC0F09EA}" dt="2024-08-06T21:10:13.982" v="2567" actId="478"/>
          <ac:spMkLst>
            <pc:docMk/>
            <pc:sldMk cId="1217849922" sldId="329"/>
            <ac:spMk id="20" creationId="{F3010563-4069-4B95-D27F-96D213EC3EFD}"/>
          </ac:spMkLst>
        </pc:spChg>
        <pc:spChg chg="add mod">
          <ac:chgData name="Lucy Look" userId="5d272b35331f4213" providerId="LiveId" clId="{615A5359-5EAA-4D3C-A030-E1A4CC0F09EA}" dt="2024-08-06T21:10:34.588" v="2573" actId="1076"/>
          <ac:spMkLst>
            <pc:docMk/>
            <pc:sldMk cId="1217849922" sldId="329"/>
            <ac:spMk id="21" creationId="{4C1F1C8C-AE41-8B15-F5BF-635B70FC7020}"/>
          </ac:spMkLst>
        </pc:spChg>
        <pc:spChg chg="add mod">
          <ac:chgData name="Lucy Look" userId="5d272b35331f4213" providerId="LiveId" clId="{615A5359-5EAA-4D3C-A030-E1A4CC0F09EA}" dt="2024-08-06T21:11:18.187" v="2593" actId="6549"/>
          <ac:spMkLst>
            <pc:docMk/>
            <pc:sldMk cId="1217849922" sldId="329"/>
            <ac:spMk id="22" creationId="{8F4D3A8A-6871-F909-443D-BF0F36B19919}"/>
          </ac:spMkLst>
        </pc:spChg>
        <pc:spChg chg="add mod">
          <ac:chgData name="Lucy Look" userId="5d272b35331f4213" providerId="LiveId" clId="{615A5359-5EAA-4D3C-A030-E1A4CC0F09EA}" dt="2024-08-06T21:12:43.607" v="2632" actId="115"/>
          <ac:spMkLst>
            <pc:docMk/>
            <pc:sldMk cId="1217849922" sldId="329"/>
            <ac:spMk id="23" creationId="{F913751F-B1E0-FD34-1331-61C67AAE5A17}"/>
          </ac:spMkLst>
        </pc:spChg>
        <pc:spChg chg="mod">
          <ac:chgData name="Lucy Look" userId="5d272b35331f4213" providerId="LiveId" clId="{615A5359-5EAA-4D3C-A030-E1A4CC0F09EA}" dt="2024-08-06T21:11:37.085" v="2596" actId="1076"/>
          <ac:spMkLst>
            <pc:docMk/>
            <pc:sldMk cId="1217849922" sldId="329"/>
            <ac:spMk id="38" creationId="{032280DC-AEF9-204E-A92B-A433E91E435C}"/>
          </ac:spMkLst>
        </pc:spChg>
        <pc:spChg chg="del">
          <ac:chgData name="Lucy Look" userId="5d272b35331f4213" providerId="LiveId" clId="{615A5359-5EAA-4D3C-A030-E1A4CC0F09EA}" dt="2024-08-06T20:31:34.760" v="789" actId="478"/>
          <ac:spMkLst>
            <pc:docMk/>
            <pc:sldMk cId="1217849922" sldId="329"/>
            <ac:spMk id="39" creationId="{8F90BA52-ED8F-7744-B135-D2F22EC0C846}"/>
          </ac:spMkLst>
        </pc:spChg>
        <pc:spChg chg="mod">
          <ac:chgData name="Lucy Look" userId="5d272b35331f4213" providerId="LiveId" clId="{615A5359-5EAA-4D3C-A030-E1A4CC0F09EA}" dt="2024-08-06T21:11:40.244" v="2597" actId="1076"/>
          <ac:spMkLst>
            <pc:docMk/>
            <pc:sldMk cId="1217849922" sldId="329"/>
            <ac:spMk id="40" creationId="{DA2C1685-839D-BB46-B1E8-A38664748DCC}"/>
          </ac:spMkLst>
        </pc:spChg>
        <pc:spChg chg="del">
          <ac:chgData name="Lucy Look" userId="5d272b35331f4213" providerId="LiveId" clId="{615A5359-5EAA-4D3C-A030-E1A4CC0F09EA}" dt="2024-08-06T20:31:34.760" v="789" actId="478"/>
          <ac:spMkLst>
            <pc:docMk/>
            <pc:sldMk cId="1217849922" sldId="329"/>
            <ac:spMk id="41" creationId="{C9FA8C80-0154-4B4D-9712-FE3DB4C3C6F6}"/>
          </ac:spMkLst>
        </pc:spChg>
        <pc:spChg chg="del">
          <ac:chgData name="Lucy Look" userId="5d272b35331f4213" providerId="LiveId" clId="{615A5359-5EAA-4D3C-A030-E1A4CC0F09EA}" dt="2024-08-06T20:31:16.993" v="786" actId="478"/>
          <ac:spMkLst>
            <pc:docMk/>
            <pc:sldMk cId="1217849922" sldId="329"/>
            <ac:spMk id="42" creationId="{F040CB1D-0082-0741-910A-688CA7131529}"/>
          </ac:spMkLst>
        </pc:spChg>
        <pc:spChg chg="del">
          <ac:chgData name="Lucy Look" userId="5d272b35331f4213" providerId="LiveId" clId="{615A5359-5EAA-4D3C-A030-E1A4CC0F09EA}" dt="2024-08-06T20:31:21.536" v="787" actId="478"/>
          <ac:spMkLst>
            <pc:docMk/>
            <pc:sldMk cId="1217849922" sldId="329"/>
            <ac:spMk id="43" creationId="{FFD777EC-E653-DE40-A635-99F5A0B723DE}"/>
          </ac:spMkLst>
        </pc:spChg>
        <pc:spChg chg="del">
          <ac:chgData name="Lucy Look" userId="5d272b35331f4213" providerId="LiveId" clId="{615A5359-5EAA-4D3C-A030-E1A4CC0F09EA}" dt="2024-08-06T20:31:34.760" v="789" actId="478"/>
          <ac:spMkLst>
            <pc:docMk/>
            <pc:sldMk cId="1217849922" sldId="329"/>
            <ac:spMk id="46" creationId="{9E2D7212-9D44-BA47-91D4-3FB11FDCE39E}"/>
          </ac:spMkLst>
        </pc:spChg>
        <pc:spChg chg="del">
          <ac:chgData name="Lucy Look" userId="5d272b35331f4213" providerId="LiveId" clId="{615A5359-5EAA-4D3C-A030-E1A4CC0F09EA}" dt="2024-08-06T20:31:34.760" v="789" actId="478"/>
          <ac:spMkLst>
            <pc:docMk/>
            <pc:sldMk cId="1217849922" sldId="329"/>
            <ac:spMk id="47" creationId="{DA3D0C66-F3DC-0A49-B50D-9EA3966FF404}"/>
          </ac:spMkLst>
        </pc:spChg>
      </pc:sldChg>
      <pc:sldChg chg="addSp modSp add mod modAnim">
        <pc:chgData name="Lucy Look" userId="5d272b35331f4213" providerId="LiveId" clId="{615A5359-5EAA-4D3C-A030-E1A4CC0F09EA}" dt="2024-08-07T17:42:15.326" v="6082"/>
        <pc:sldMkLst>
          <pc:docMk/>
          <pc:sldMk cId="339159863" sldId="330"/>
        </pc:sldMkLst>
        <pc:spChg chg="mod">
          <ac:chgData name="Lucy Look" userId="5d272b35331f4213" providerId="LiveId" clId="{615A5359-5EAA-4D3C-A030-E1A4CC0F09EA}" dt="2024-08-06T21:02:49.239" v="2034" actId="27636"/>
          <ac:spMkLst>
            <pc:docMk/>
            <pc:sldMk cId="339159863" sldId="330"/>
            <ac:spMk id="3" creationId="{35E3EA69-4E0E-41BD-8095-A124225A2647}"/>
          </ac:spMkLst>
        </pc:spChg>
        <pc:spChg chg="mod">
          <ac:chgData name="Lucy Look" userId="5d272b35331f4213" providerId="LiveId" clId="{615A5359-5EAA-4D3C-A030-E1A4CC0F09EA}" dt="2024-08-07T17:36:38.539" v="5847" actId="20577"/>
          <ac:spMkLst>
            <pc:docMk/>
            <pc:sldMk cId="339159863" sldId="330"/>
            <ac:spMk id="5" creationId="{AF29EA23-F34E-486A-B8B2-0C3019266975}"/>
          </ac:spMkLst>
        </pc:spChg>
        <pc:spChg chg="mod">
          <ac:chgData name="Lucy Look" userId="5d272b35331f4213" providerId="LiveId" clId="{615A5359-5EAA-4D3C-A030-E1A4CC0F09EA}" dt="2024-08-07T17:36:42.487" v="5856" actId="20577"/>
          <ac:spMkLst>
            <pc:docMk/>
            <pc:sldMk cId="339159863" sldId="330"/>
            <ac:spMk id="6" creationId="{55F77CBB-7E0A-452C-B294-CE85EADCD6E2}"/>
          </ac:spMkLst>
        </pc:spChg>
        <pc:spChg chg="add mod">
          <ac:chgData name="Lucy Look" userId="5d272b35331f4213" providerId="LiveId" clId="{615A5359-5EAA-4D3C-A030-E1A4CC0F09EA}" dt="2024-08-06T21:06:53.411" v="2371" actId="27636"/>
          <ac:spMkLst>
            <pc:docMk/>
            <pc:sldMk cId="339159863" sldId="330"/>
            <ac:spMk id="7" creationId="{27CDD213-150C-F24C-74CB-B505FFA48650}"/>
          </ac:spMkLst>
        </pc:spChg>
        <pc:spChg chg="add mod">
          <ac:chgData name="Lucy Look" userId="5d272b35331f4213" providerId="LiveId" clId="{615A5359-5EAA-4D3C-A030-E1A4CC0F09EA}" dt="2024-08-06T21:09:01.325" v="2546" actId="14100"/>
          <ac:spMkLst>
            <pc:docMk/>
            <pc:sldMk cId="339159863" sldId="330"/>
            <ac:spMk id="8" creationId="{5760EFA2-2242-5E96-8116-D4E175B0407B}"/>
          </ac:spMkLst>
        </pc:spChg>
        <pc:spChg chg="mod">
          <ac:chgData name="Lucy Look" userId="5d272b35331f4213" providerId="LiveId" clId="{615A5359-5EAA-4D3C-A030-E1A4CC0F09EA}" dt="2024-08-06T21:13:00.808" v="2639" actId="14100"/>
          <ac:spMkLst>
            <pc:docMk/>
            <pc:sldMk cId="339159863" sldId="330"/>
            <ac:spMk id="9" creationId="{076B0D05-FE91-CFA9-F5D6-8C0349E8FF4D}"/>
          </ac:spMkLst>
        </pc:spChg>
        <pc:spChg chg="mod">
          <ac:chgData name="Lucy Look" userId="5d272b35331f4213" providerId="LiveId" clId="{615A5359-5EAA-4D3C-A030-E1A4CC0F09EA}" dt="2024-08-06T21:08:53.865" v="2543" actId="14100"/>
          <ac:spMkLst>
            <pc:docMk/>
            <pc:sldMk cId="339159863" sldId="330"/>
            <ac:spMk id="10" creationId="{F801047D-90E2-7330-1E88-FB581801FBC0}"/>
          </ac:spMkLst>
        </pc:spChg>
        <pc:spChg chg="mod">
          <ac:chgData name="Lucy Look" userId="5d272b35331f4213" providerId="LiveId" clId="{615A5359-5EAA-4D3C-A030-E1A4CC0F09EA}" dt="2024-08-06T21:08:58.225" v="2545" actId="1076"/>
          <ac:spMkLst>
            <pc:docMk/>
            <pc:sldMk cId="339159863" sldId="330"/>
            <ac:spMk id="11" creationId="{D427CDCD-3D2F-A6C4-62E6-6EC2643C1311}"/>
          </ac:spMkLst>
        </pc:spChg>
      </pc:sldChg>
      <pc:sldChg chg="modSp add mod ord">
        <pc:chgData name="Lucy Look" userId="5d272b35331f4213" providerId="LiveId" clId="{615A5359-5EAA-4D3C-A030-E1A4CC0F09EA}" dt="2024-08-07T17:32:56.164" v="5659" actId="20577"/>
        <pc:sldMkLst>
          <pc:docMk/>
          <pc:sldMk cId="1568363726" sldId="331"/>
        </pc:sldMkLst>
        <pc:spChg chg="mod">
          <ac:chgData name="Lucy Look" userId="5d272b35331f4213" providerId="LiveId" clId="{615A5359-5EAA-4D3C-A030-E1A4CC0F09EA}" dt="2024-08-07T07:52:13.739" v="3562" actId="27636"/>
          <ac:spMkLst>
            <pc:docMk/>
            <pc:sldMk cId="1568363726" sldId="331"/>
            <ac:spMk id="3" creationId="{DE58B68F-CCA9-4C91-85AC-597D8C51D3DD}"/>
          </ac:spMkLst>
        </pc:spChg>
        <pc:spChg chg="mod">
          <ac:chgData name="Lucy Look" userId="5d272b35331f4213" providerId="LiveId" clId="{615A5359-5EAA-4D3C-A030-E1A4CC0F09EA}" dt="2024-08-07T17:32:56.164" v="5659" actId="20577"/>
          <ac:spMkLst>
            <pc:docMk/>
            <pc:sldMk cId="1568363726" sldId="331"/>
            <ac:spMk id="4" creationId="{F3F2DE98-C429-4715-BA3C-5D6C820084AB}"/>
          </ac:spMkLst>
        </pc:spChg>
        <pc:spChg chg="mod">
          <ac:chgData name="Lucy Look" userId="5d272b35331f4213" providerId="LiveId" clId="{615A5359-5EAA-4D3C-A030-E1A4CC0F09EA}" dt="2024-08-07T17:32:50.344" v="5646" actId="20577"/>
          <ac:spMkLst>
            <pc:docMk/>
            <pc:sldMk cId="1568363726" sldId="331"/>
            <ac:spMk id="5" creationId="{C2EB2A80-0DA3-4033-A669-A7896142852E}"/>
          </ac:spMkLst>
        </pc:spChg>
        <pc:spChg chg="mod">
          <ac:chgData name="Lucy Look" userId="5d272b35331f4213" providerId="LiveId" clId="{615A5359-5EAA-4D3C-A030-E1A4CC0F09EA}" dt="2024-08-07T07:47:52.501" v="3165" actId="20577"/>
          <ac:spMkLst>
            <pc:docMk/>
            <pc:sldMk cId="1568363726" sldId="331"/>
            <ac:spMk id="34" creationId="{1EF02964-6708-42E7-9841-A3E40E249928}"/>
          </ac:spMkLst>
        </pc:spChg>
      </pc:sldChg>
      <pc:sldChg chg="delSp modSp add mod ord modAnim">
        <pc:chgData name="Lucy Look" userId="5d272b35331f4213" providerId="LiveId" clId="{615A5359-5EAA-4D3C-A030-E1A4CC0F09EA}" dt="2024-08-22T12:32:18.730" v="10620" actId="14100"/>
        <pc:sldMkLst>
          <pc:docMk/>
          <pc:sldMk cId="2242442521" sldId="332"/>
        </pc:sldMkLst>
        <pc:spChg chg="mod">
          <ac:chgData name="Lucy Look" userId="5d272b35331f4213" providerId="LiveId" clId="{615A5359-5EAA-4D3C-A030-E1A4CC0F09EA}" dt="2024-08-07T08:09:42.924" v="5303" actId="27636"/>
          <ac:spMkLst>
            <pc:docMk/>
            <pc:sldMk cId="2242442521" sldId="332"/>
            <ac:spMk id="2" creationId="{6719F29B-F233-48AF-8261-F33A4E079E3E}"/>
          </ac:spMkLst>
        </pc:spChg>
        <pc:spChg chg="mod">
          <ac:chgData name="Lucy Look" userId="5d272b35331f4213" providerId="LiveId" clId="{615A5359-5EAA-4D3C-A030-E1A4CC0F09EA}" dt="2024-08-22T12:32:18.730" v="10620" actId="14100"/>
          <ac:spMkLst>
            <pc:docMk/>
            <pc:sldMk cId="2242442521" sldId="332"/>
            <ac:spMk id="3" creationId="{35E3EA69-4E0E-41BD-8095-A124225A2647}"/>
          </ac:spMkLst>
        </pc:spChg>
        <pc:spChg chg="mod">
          <ac:chgData name="Lucy Look" userId="5d272b35331f4213" providerId="LiveId" clId="{615A5359-5EAA-4D3C-A030-E1A4CC0F09EA}" dt="2024-08-07T17:37:55.704" v="5964" actId="20577"/>
          <ac:spMkLst>
            <pc:docMk/>
            <pc:sldMk cId="2242442521" sldId="332"/>
            <ac:spMk id="5" creationId="{AF29EA23-F34E-486A-B8B2-0C3019266975}"/>
          </ac:spMkLst>
        </pc:spChg>
        <pc:spChg chg="mod">
          <ac:chgData name="Lucy Look" userId="5d272b35331f4213" providerId="LiveId" clId="{615A5359-5EAA-4D3C-A030-E1A4CC0F09EA}" dt="2024-08-07T17:37:59.386" v="5973" actId="20577"/>
          <ac:spMkLst>
            <pc:docMk/>
            <pc:sldMk cId="2242442521" sldId="332"/>
            <ac:spMk id="6" creationId="{55F77CBB-7E0A-452C-B294-CE85EADCD6E2}"/>
          </ac:spMkLst>
        </pc:spChg>
        <pc:spChg chg="del">
          <ac:chgData name="Lucy Look" userId="5d272b35331f4213" providerId="LiveId" clId="{615A5359-5EAA-4D3C-A030-E1A4CC0F09EA}" dt="2024-08-07T07:55:41.636" v="3580" actId="478"/>
          <ac:spMkLst>
            <pc:docMk/>
            <pc:sldMk cId="2242442521" sldId="332"/>
            <ac:spMk id="7" creationId="{27CDD213-150C-F24C-74CB-B505FFA48650}"/>
          </ac:spMkLst>
        </pc:spChg>
        <pc:spChg chg="del">
          <ac:chgData name="Lucy Look" userId="5d272b35331f4213" providerId="LiveId" clId="{615A5359-5EAA-4D3C-A030-E1A4CC0F09EA}" dt="2024-08-07T07:55:54.287" v="3584" actId="478"/>
          <ac:spMkLst>
            <pc:docMk/>
            <pc:sldMk cId="2242442521" sldId="332"/>
            <ac:spMk id="8" creationId="{5760EFA2-2242-5E96-8116-D4E175B0407B}"/>
          </ac:spMkLst>
        </pc:spChg>
        <pc:spChg chg="del">
          <ac:chgData name="Lucy Look" userId="5d272b35331f4213" providerId="LiveId" clId="{615A5359-5EAA-4D3C-A030-E1A4CC0F09EA}" dt="2024-08-07T07:55:44.653" v="3581" actId="478"/>
          <ac:spMkLst>
            <pc:docMk/>
            <pc:sldMk cId="2242442521" sldId="332"/>
            <ac:spMk id="9" creationId="{076B0D05-FE91-CFA9-F5D6-8C0349E8FF4D}"/>
          </ac:spMkLst>
        </pc:spChg>
        <pc:spChg chg="del">
          <ac:chgData name="Lucy Look" userId="5d272b35331f4213" providerId="LiveId" clId="{615A5359-5EAA-4D3C-A030-E1A4CC0F09EA}" dt="2024-08-07T07:55:51.515" v="3583" actId="478"/>
          <ac:spMkLst>
            <pc:docMk/>
            <pc:sldMk cId="2242442521" sldId="332"/>
            <ac:spMk id="10" creationId="{F801047D-90E2-7330-1E88-FB581801FBC0}"/>
          </ac:spMkLst>
        </pc:spChg>
        <pc:spChg chg="del">
          <ac:chgData name="Lucy Look" userId="5d272b35331f4213" providerId="LiveId" clId="{615A5359-5EAA-4D3C-A030-E1A4CC0F09EA}" dt="2024-08-07T07:55:49.212" v="3582" actId="478"/>
          <ac:spMkLst>
            <pc:docMk/>
            <pc:sldMk cId="2242442521" sldId="332"/>
            <ac:spMk id="11" creationId="{D427CDCD-3D2F-A6C4-62E6-6EC2643C1311}"/>
          </ac:spMkLst>
        </pc:spChg>
      </pc:sldChg>
      <pc:sldChg chg="addSp delSp modSp add mod ord modAnim">
        <pc:chgData name="Lucy Look" userId="5d272b35331f4213" providerId="LiveId" clId="{615A5359-5EAA-4D3C-A030-E1A4CC0F09EA}" dt="2024-08-07T17:43:38.986" v="6100"/>
        <pc:sldMkLst>
          <pc:docMk/>
          <pc:sldMk cId="961431489" sldId="333"/>
        </pc:sldMkLst>
        <pc:spChg chg="mod">
          <ac:chgData name="Lucy Look" userId="5d272b35331f4213" providerId="LiveId" clId="{615A5359-5EAA-4D3C-A030-E1A4CC0F09EA}" dt="2024-08-07T08:02:34.343" v="4445" actId="20577"/>
          <ac:spMkLst>
            <pc:docMk/>
            <pc:sldMk cId="961431489" sldId="333"/>
            <ac:spMk id="2" creationId="{6719F29B-F233-48AF-8261-F33A4E079E3E}"/>
          </ac:spMkLst>
        </pc:spChg>
        <pc:spChg chg="del mod">
          <ac:chgData name="Lucy Look" userId="5d272b35331f4213" providerId="LiveId" clId="{615A5359-5EAA-4D3C-A030-E1A4CC0F09EA}" dt="2024-08-07T08:03:21.478" v="4564" actId="478"/>
          <ac:spMkLst>
            <pc:docMk/>
            <pc:sldMk cId="961431489" sldId="333"/>
            <ac:spMk id="3" creationId="{35E3EA69-4E0E-41BD-8095-A124225A2647}"/>
          </ac:spMkLst>
        </pc:spChg>
        <pc:spChg chg="mod">
          <ac:chgData name="Lucy Look" userId="5d272b35331f4213" providerId="LiveId" clId="{615A5359-5EAA-4D3C-A030-E1A4CC0F09EA}" dt="2024-08-07T17:37:42.013" v="5946" actId="20577"/>
          <ac:spMkLst>
            <pc:docMk/>
            <pc:sldMk cId="961431489" sldId="333"/>
            <ac:spMk id="5" creationId="{AF29EA23-F34E-486A-B8B2-0C3019266975}"/>
          </ac:spMkLst>
        </pc:spChg>
        <pc:spChg chg="mod">
          <ac:chgData name="Lucy Look" userId="5d272b35331f4213" providerId="LiveId" clId="{615A5359-5EAA-4D3C-A030-E1A4CC0F09EA}" dt="2024-08-07T17:37:36.532" v="5928" actId="20577"/>
          <ac:spMkLst>
            <pc:docMk/>
            <pc:sldMk cId="961431489" sldId="333"/>
            <ac:spMk id="6" creationId="{55F77CBB-7E0A-452C-B294-CE85EADCD6E2}"/>
          </ac:spMkLst>
        </pc:spChg>
        <pc:spChg chg="del">
          <ac:chgData name="Lucy Look" userId="5d272b35331f4213" providerId="LiveId" clId="{615A5359-5EAA-4D3C-A030-E1A4CC0F09EA}" dt="2024-08-07T08:02:44.367" v="4449" actId="478"/>
          <ac:spMkLst>
            <pc:docMk/>
            <pc:sldMk cId="961431489" sldId="333"/>
            <ac:spMk id="7" creationId="{27CDD213-150C-F24C-74CB-B505FFA48650}"/>
          </ac:spMkLst>
        </pc:spChg>
        <pc:spChg chg="del">
          <ac:chgData name="Lucy Look" userId="5d272b35331f4213" providerId="LiveId" clId="{615A5359-5EAA-4D3C-A030-E1A4CC0F09EA}" dt="2024-08-07T08:02:42.092" v="4448" actId="478"/>
          <ac:spMkLst>
            <pc:docMk/>
            <pc:sldMk cId="961431489" sldId="333"/>
            <ac:spMk id="8" creationId="{5760EFA2-2242-5E96-8116-D4E175B0407B}"/>
          </ac:spMkLst>
        </pc:spChg>
        <pc:spChg chg="del">
          <ac:chgData name="Lucy Look" userId="5d272b35331f4213" providerId="LiveId" clId="{615A5359-5EAA-4D3C-A030-E1A4CC0F09EA}" dt="2024-08-07T08:02:47.079" v="4450" actId="478"/>
          <ac:spMkLst>
            <pc:docMk/>
            <pc:sldMk cId="961431489" sldId="333"/>
            <ac:spMk id="9" creationId="{076B0D05-FE91-CFA9-F5D6-8C0349E8FF4D}"/>
          </ac:spMkLst>
        </pc:spChg>
        <pc:spChg chg="del">
          <ac:chgData name="Lucy Look" userId="5d272b35331f4213" providerId="LiveId" clId="{615A5359-5EAA-4D3C-A030-E1A4CC0F09EA}" dt="2024-08-07T08:02:37.964" v="4446" actId="478"/>
          <ac:spMkLst>
            <pc:docMk/>
            <pc:sldMk cId="961431489" sldId="333"/>
            <ac:spMk id="10" creationId="{F801047D-90E2-7330-1E88-FB581801FBC0}"/>
          </ac:spMkLst>
        </pc:spChg>
        <pc:spChg chg="del">
          <ac:chgData name="Lucy Look" userId="5d272b35331f4213" providerId="LiveId" clId="{615A5359-5EAA-4D3C-A030-E1A4CC0F09EA}" dt="2024-08-07T08:02:40.017" v="4447" actId="478"/>
          <ac:spMkLst>
            <pc:docMk/>
            <pc:sldMk cId="961431489" sldId="333"/>
            <ac:spMk id="11" creationId="{D427CDCD-3D2F-A6C4-62E6-6EC2643C1311}"/>
          </ac:spMkLst>
        </pc:spChg>
        <pc:spChg chg="add mod">
          <ac:chgData name="Lucy Look" userId="5d272b35331f4213" providerId="LiveId" clId="{615A5359-5EAA-4D3C-A030-E1A4CC0F09EA}" dt="2024-08-07T08:05:57.060" v="4958" actId="313"/>
          <ac:spMkLst>
            <pc:docMk/>
            <pc:sldMk cId="961431489" sldId="333"/>
            <ac:spMk id="13" creationId="{330F3494-FC25-62C4-945D-E20B4224CA05}"/>
          </ac:spMkLst>
        </pc:spChg>
        <pc:spChg chg="add del mod">
          <ac:chgData name="Lucy Look" userId="5d272b35331f4213" providerId="LiveId" clId="{615A5359-5EAA-4D3C-A030-E1A4CC0F09EA}" dt="2024-08-07T08:03:24.389" v="4565" actId="478"/>
          <ac:spMkLst>
            <pc:docMk/>
            <pc:sldMk cId="961431489" sldId="333"/>
            <ac:spMk id="15" creationId="{236A7B73-EB42-26CC-299F-879BFE66AC50}"/>
          </ac:spMkLst>
        </pc:spChg>
      </pc:sldChg>
      <pc:sldChg chg="addSp delSp modSp add mod ord delAnim modAnim">
        <pc:chgData name="Lucy Look" userId="5d272b35331f4213" providerId="LiveId" clId="{615A5359-5EAA-4D3C-A030-E1A4CC0F09EA}" dt="2024-08-11T05:22:20.175" v="6692" actId="255"/>
        <pc:sldMkLst>
          <pc:docMk/>
          <pc:sldMk cId="556171341" sldId="334"/>
        </pc:sldMkLst>
        <pc:spChg chg="mod">
          <ac:chgData name="Lucy Look" userId="5d272b35331f4213" providerId="LiveId" clId="{615A5359-5EAA-4D3C-A030-E1A4CC0F09EA}" dt="2024-08-11T05:19:42.826" v="6640" actId="1076"/>
          <ac:spMkLst>
            <pc:docMk/>
            <pc:sldMk cId="556171341" sldId="334"/>
            <ac:spMk id="2" creationId="{6719F29B-F233-48AF-8261-F33A4E079E3E}"/>
          </ac:spMkLst>
        </pc:spChg>
        <pc:spChg chg="del mod">
          <ac:chgData name="Lucy Look" userId="5d272b35331f4213" providerId="LiveId" clId="{615A5359-5EAA-4D3C-A030-E1A4CC0F09EA}" dt="2024-08-11T05:19:49.397" v="6641" actId="478"/>
          <ac:spMkLst>
            <pc:docMk/>
            <pc:sldMk cId="556171341" sldId="334"/>
            <ac:spMk id="3" creationId="{35E3EA69-4E0E-41BD-8095-A124225A2647}"/>
          </ac:spMkLst>
        </pc:spChg>
        <pc:spChg chg="add mod">
          <ac:chgData name="Lucy Look" userId="5d272b35331f4213" providerId="LiveId" clId="{615A5359-5EAA-4D3C-A030-E1A4CC0F09EA}" dt="2024-08-11T05:22:20.175" v="6692" actId="255"/>
          <ac:spMkLst>
            <pc:docMk/>
            <pc:sldMk cId="556171341" sldId="334"/>
            <ac:spMk id="7" creationId="{11613481-38C9-C6FC-03EA-4E971098F0D6}"/>
          </ac:spMkLst>
        </pc:spChg>
        <pc:spChg chg="add mod">
          <ac:chgData name="Lucy Look" userId="5d272b35331f4213" providerId="LiveId" clId="{615A5359-5EAA-4D3C-A030-E1A4CC0F09EA}" dt="2024-08-11T05:22:09.469" v="6690" actId="255"/>
          <ac:spMkLst>
            <pc:docMk/>
            <pc:sldMk cId="556171341" sldId="334"/>
            <ac:spMk id="8" creationId="{96D76257-67A0-C22D-ED51-3E87871FEA02}"/>
          </ac:spMkLst>
        </pc:spChg>
        <pc:spChg chg="add mod">
          <ac:chgData name="Lucy Look" userId="5d272b35331f4213" providerId="LiveId" clId="{615A5359-5EAA-4D3C-A030-E1A4CC0F09EA}" dt="2024-08-11T05:22:01.185" v="6689" actId="1076"/>
          <ac:spMkLst>
            <pc:docMk/>
            <pc:sldMk cId="556171341" sldId="334"/>
            <ac:spMk id="9" creationId="{84B2A789-64E4-E61D-9A10-85EF4BA080FF}"/>
          </ac:spMkLst>
        </pc:spChg>
      </pc:sldChg>
      <pc:sldChg chg="delSp modSp add del mod ord delAnim modAnim">
        <pc:chgData name="Lucy Look" userId="5d272b35331f4213" providerId="LiveId" clId="{615A5359-5EAA-4D3C-A030-E1A4CC0F09EA}" dt="2024-08-11T05:37:33.846" v="7426" actId="47"/>
        <pc:sldMkLst>
          <pc:docMk/>
          <pc:sldMk cId="917115434" sldId="335"/>
        </pc:sldMkLst>
        <pc:spChg chg="mod">
          <ac:chgData name="Lucy Look" userId="5d272b35331f4213" providerId="LiveId" clId="{615A5359-5EAA-4D3C-A030-E1A4CC0F09EA}" dt="2024-08-11T05:33:46.599" v="6980" actId="6549"/>
          <ac:spMkLst>
            <pc:docMk/>
            <pc:sldMk cId="917115434" sldId="335"/>
            <ac:spMk id="2" creationId="{6719F29B-F233-48AF-8261-F33A4E079E3E}"/>
          </ac:spMkLst>
        </pc:spChg>
        <pc:spChg chg="mod">
          <ac:chgData name="Lucy Look" userId="5d272b35331f4213" providerId="LiveId" clId="{615A5359-5EAA-4D3C-A030-E1A4CC0F09EA}" dt="2024-08-11T05:36:55.929" v="7403" actId="20577"/>
          <ac:spMkLst>
            <pc:docMk/>
            <pc:sldMk cId="917115434" sldId="335"/>
            <ac:spMk id="7" creationId="{11613481-38C9-C6FC-03EA-4E971098F0D6}"/>
          </ac:spMkLst>
        </pc:spChg>
        <pc:spChg chg="del">
          <ac:chgData name="Lucy Look" userId="5d272b35331f4213" providerId="LiveId" clId="{615A5359-5EAA-4D3C-A030-E1A4CC0F09EA}" dt="2024-08-11T05:33:19.221" v="6936" actId="478"/>
          <ac:spMkLst>
            <pc:docMk/>
            <pc:sldMk cId="917115434" sldId="335"/>
            <ac:spMk id="8" creationId="{96D76257-67A0-C22D-ED51-3E87871FEA02}"/>
          </ac:spMkLst>
        </pc:spChg>
        <pc:spChg chg="del">
          <ac:chgData name="Lucy Look" userId="5d272b35331f4213" providerId="LiveId" clId="{615A5359-5EAA-4D3C-A030-E1A4CC0F09EA}" dt="2024-08-11T05:33:17.215" v="6935" actId="478"/>
          <ac:spMkLst>
            <pc:docMk/>
            <pc:sldMk cId="917115434" sldId="335"/>
            <ac:spMk id="9" creationId="{84B2A789-64E4-E61D-9A10-85EF4BA080FF}"/>
          </ac:spMkLst>
        </pc:spChg>
      </pc:sldChg>
      <pc:sldChg chg="modSp add mod modAnim">
        <pc:chgData name="Lucy Look" userId="5d272b35331f4213" providerId="LiveId" clId="{615A5359-5EAA-4D3C-A030-E1A4CC0F09EA}" dt="2024-08-22T13:20:10.086" v="10621" actId="20577"/>
        <pc:sldMkLst>
          <pc:docMk/>
          <pc:sldMk cId="3504578579" sldId="336"/>
        </pc:sldMkLst>
        <pc:spChg chg="mod">
          <ac:chgData name="Lucy Look" userId="5d272b35331f4213" providerId="LiveId" clId="{615A5359-5EAA-4D3C-A030-E1A4CC0F09EA}" dt="2024-08-22T13:20:10.086" v="10621" actId="20577"/>
          <ac:spMkLst>
            <pc:docMk/>
            <pc:sldMk cId="3504578579" sldId="336"/>
            <ac:spMk id="3" creationId="{DE58B68F-CCA9-4C91-85AC-597D8C51D3DD}"/>
          </ac:spMkLst>
        </pc:spChg>
        <pc:spChg chg="mod">
          <ac:chgData name="Lucy Look" userId="5d272b35331f4213" providerId="LiveId" clId="{615A5359-5EAA-4D3C-A030-E1A4CC0F09EA}" dt="2024-08-11T05:37:16.492" v="7424" actId="20577"/>
          <ac:spMkLst>
            <pc:docMk/>
            <pc:sldMk cId="3504578579" sldId="336"/>
            <ac:spMk id="34" creationId="{1EF02964-6708-42E7-9841-A3E40E249928}"/>
          </ac:spMkLst>
        </pc:spChg>
      </pc:sldChg>
      <pc:sldChg chg="modSp add mod ord modAnim">
        <pc:chgData name="Lucy Look" userId="5d272b35331f4213" providerId="LiveId" clId="{615A5359-5EAA-4D3C-A030-E1A4CC0F09EA}" dt="2024-08-12T17:59:28.388" v="10610"/>
        <pc:sldMkLst>
          <pc:docMk/>
          <pc:sldMk cId="3164077910" sldId="337"/>
        </pc:sldMkLst>
        <pc:spChg chg="mod">
          <ac:chgData name="Lucy Look" userId="5d272b35331f4213" providerId="LiveId" clId="{615A5359-5EAA-4D3C-A030-E1A4CC0F09EA}" dt="2024-08-12T14:25:08.379" v="8146" actId="20577"/>
          <ac:spMkLst>
            <pc:docMk/>
            <pc:sldMk cId="3164077910" sldId="337"/>
            <ac:spMk id="2" creationId="{C68D2012-FB8B-67F1-B931-945605E4C9FA}"/>
          </ac:spMkLst>
        </pc:spChg>
        <pc:spChg chg="mod">
          <ac:chgData name="Lucy Look" userId="5d272b35331f4213" providerId="LiveId" clId="{615A5359-5EAA-4D3C-A030-E1A4CC0F09EA}" dt="2024-08-12T16:52:32.225" v="9442" actId="1076"/>
          <ac:spMkLst>
            <pc:docMk/>
            <pc:sldMk cId="3164077910" sldId="337"/>
            <ac:spMk id="11" creationId="{BC6D2465-7846-AB9F-419C-95765DE1E15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CC20273-5AA7-4B5D-8917-720BAAB913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1CC58D-E543-4F81-9083-39F6F7D445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D74683B-723D-44F9-B6CB-B2114E0382C2}" type="datetime1">
              <a:rPr lang="en-GB" smtClean="0"/>
              <a:t>22/08/2024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66FDA1-CF86-4FB5-8893-04F6CB5B06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D5CFB5-A96B-47B6-A27C-F99C604341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DD7E118-DCD0-425E-8F60-56D854F88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2593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FC670-4CD4-49B2-BA1B-21911C7419F1}" type="datetime1">
              <a:rPr lang="en-GB" smtClean="0"/>
              <a:pPr/>
              <a:t>22/08/2024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6B913A0-8194-43AB-8CE1-D8825DE3150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827671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908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B913A0-8194-43AB-8CE1-D8825DE3150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730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103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928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992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B913A0-8194-43AB-8CE1-D8825DE3150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959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828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758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B913A0-8194-43AB-8CE1-D8825DE3150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119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B913A0-8194-43AB-8CE1-D8825DE3150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336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812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noProof="0" smtClean="0"/>
              <a:t>14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45935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B913A0-8194-43AB-8CE1-D8825DE3150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272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6122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4333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2958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6983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B913A0-8194-43AB-8CE1-D8825DE3150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673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noProof="0" smtClean="0"/>
              <a:t>26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02962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8" descr="photo of palm leaf on pink background&#10;">
            <a:extLst>
              <a:ext uri="{FF2B5EF4-FFF2-40B4-BE49-F238E27FC236}">
                <a16:creationId xmlns:a16="http://schemas.microsoft.com/office/drawing/2014/main" id="{E987AC57-CBB8-467C-8A39-019EA33D08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11192F3-A424-430E-B4BC-525DF06AE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584" y="1901952"/>
            <a:ext cx="3937416" cy="2387600"/>
          </a:xfrm>
        </p:spPr>
        <p:txBody>
          <a:bodyPr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FD8B2AA-F7CC-4211-87D1-ABF49E999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0584" y="4379976"/>
            <a:ext cx="3937416" cy="572798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AF1BA5-EAFF-4D55-A445-675B1CEF48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3825" y="1143000"/>
            <a:ext cx="5029200" cy="4572000"/>
          </a:xfrm>
          <a:solidFill>
            <a:schemeClr val="accent4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Photo of palm tree leaves&#10;">
            <a:extLst>
              <a:ext uri="{FF2B5EF4-FFF2-40B4-BE49-F238E27FC236}">
                <a16:creationId xmlns:a16="http://schemas.microsoft.com/office/drawing/2014/main" id="{A048BE5A-008A-4FF6-883D-F5F006940A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81EE29-7D44-4587-82CF-1233814B7533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D9DE5763-72AE-43A2-A15B-0A85851E82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777240"/>
            <a:ext cx="5184648" cy="5303520"/>
          </a:xfrm>
          <a:solidFill>
            <a:schemeClr val="accent4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0" y="1828800"/>
            <a:ext cx="4087368" cy="841248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63040" y="2799983"/>
            <a:ext cx="4087368" cy="2203704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18329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64">
            <a:extLst>
              <a:ext uri="{FF2B5EF4-FFF2-40B4-BE49-F238E27FC236}">
                <a16:creationId xmlns:a16="http://schemas.microsoft.com/office/drawing/2014/main" id="{D73C250B-F170-486D-A636-FAA4ED926C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588" y="0"/>
            <a:ext cx="12188825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E32DAA-2F83-4F0B-B593-EAEC38A22B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820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F62CE30-AF00-49C9-BB4C-FF4623AE48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11E27B3C-F9CB-489A-B87D-B019E80246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882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E0F61DF-6086-4D91-A1DB-0C91BD225C0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4236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DD1B9ECE-8B72-4E8C-BF0F-42BAD333E5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42678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CC01C00D-D845-4EA4-ACEA-80430CEC0E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42360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E36DA0C1-756A-41EF-BD41-B210DAD57A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4652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22C7D19B-8BCA-4A46-A531-C74F00C501A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6204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A1BA12AE-AA7B-4898-AE4C-6EF1BF0293B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5886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C824A7A5-D0EA-414B-A57F-AFC09799DF8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5068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0CCA0A92-44E0-4256-BDF5-D01C27404D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49412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16D5C7BE-6D3E-4E7E-BBE6-230B10C2F4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49094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5669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38">
            <a:extLst>
              <a:ext uri="{FF2B5EF4-FFF2-40B4-BE49-F238E27FC236}">
                <a16:creationId xmlns:a16="http://schemas.microsoft.com/office/drawing/2014/main" id="{FCA6EB2C-E8DA-46AE-AD91-63B890E4AC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02" b="780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21" name="SmartArt Placeholder 20">
            <a:extLst>
              <a:ext uri="{FF2B5EF4-FFF2-40B4-BE49-F238E27FC236}">
                <a16:creationId xmlns:a16="http://schemas.microsoft.com/office/drawing/2014/main" id="{22DDECCB-0586-4A4E-B5E8-F4F3A0C4DD2C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1088136" y="2039112"/>
            <a:ext cx="10515600" cy="3960812"/>
          </a:xfrm>
        </p:spPr>
        <p:txBody>
          <a:bodyPr rtlCol="0"/>
          <a:lstStyle/>
          <a:p>
            <a:pPr rtl="0"/>
            <a:r>
              <a:rPr lang="en-US" noProof="0"/>
              <a:t>Click icon to add SmartArt graphic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2502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pportun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close up photo of plants&#10;">
            <a:extLst>
              <a:ext uri="{FF2B5EF4-FFF2-40B4-BE49-F238E27FC236}">
                <a16:creationId xmlns:a16="http://schemas.microsoft.com/office/drawing/2014/main" id="{7863BFED-18F0-48ED-A69C-CA7DB56543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072CCB7-8B6D-4640-9349-4BF4E6715721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55BE3A6-48FA-4624-9CA9-027EFA2EF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90913CB-E9D8-4BC6-BF27-FBDED2266B7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657183" y="2411516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57183" y="2707071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C961473-F8E7-498A-AFFD-2BC0065884EC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657183" y="3567512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32F6735-86D0-4D0F-9741-8D6C74C99BA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657183" y="3863067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AD41BAB-B874-4283-8FDD-618EAB4B7CC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657183" y="4737597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382FE5C-EADC-4EF2-9E4F-06BDCA5551B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1657183" y="5033152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5016684-22E4-49BC-9E14-2E73CF3F757D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04811" y="2411516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52459E-612F-4699-B9E5-39839B5B6D7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04811" y="2707071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93FEF41-CD0D-4D3A-90FA-2F123068E73D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404811" y="3570539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A7E58B-04CA-4390-878D-CBE6185E320A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6404811" y="3865136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1926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5FF0F6C8-DE96-49F6-9B94-970D5FD91A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4849AF-E9E9-4606-B5ED-99DD9840B922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3312" y="3548340"/>
            <a:ext cx="27432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30B408-EB55-4F52-8E6D-81122B0E674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759452" y="3548340"/>
            <a:ext cx="27432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594AD6F-861E-4958-9DD7-5C6CBEA1534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65592" y="3548340"/>
            <a:ext cx="27432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27958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AA14AE4-11F2-4FDA-9E81-B2567D6A64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6181344" cy="6858000"/>
          </a:xfrm>
          <a:custGeom>
            <a:avLst/>
            <a:gdLst>
              <a:gd name="connsiteX0" fmla="*/ 961757 w 6181344"/>
              <a:gd name="connsiteY0" fmla="*/ 4070850 h 6858000"/>
              <a:gd name="connsiteX1" fmla="*/ 961757 w 6181344"/>
              <a:gd name="connsiteY1" fmla="*/ 5076690 h 6858000"/>
              <a:gd name="connsiteX2" fmla="*/ 6094475 w 6181344"/>
              <a:gd name="connsiteY2" fmla="*/ 5076690 h 6858000"/>
              <a:gd name="connsiteX3" fmla="*/ 6094475 w 6181344"/>
              <a:gd name="connsiteY3" fmla="*/ 4070850 h 6858000"/>
              <a:gd name="connsiteX4" fmla="*/ 0 w 6181344"/>
              <a:gd name="connsiteY4" fmla="*/ 0 h 6858000"/>
              <a:gd name="connsiteX5" fmla="*/ 6181344 w 6181344"/>
              <a:gd name="connsiteY5" fmla="*/ 0 h 6858000"/>
              <a:gd name="connsiteX6" fmla="*/ 6181344 w 6181344"/>
              <a:gd name="connsiteY6" fmla="*/ 6858000 h 6858000"/>
              <a:gd name="connsiteX7" fmla="*/ 0 w 618134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81344" h="6858000">
                <a:moveTo>
                  <a:pt x="961757" y="4070850"/>
                </a:moveTo>
                <a:lnTo>
                  <a:pt x="961757" y="5076690"/>
                </a:lnTo>
                <a:lnTo>
                  <a:pt x="6094475" y="5076690"/>
                </a:lnTo>
                <a:lnTo>
                  <a:pt x="6094475" y="4070850"/>
                </a:lnTo>
                <a:close/>
                <a:moveTo>
                  <a:pt x="0" y="0"/>
                </a:moveTo>
                <a:lnTo>
                  <a:pt x="6181344" y="0"/>
                </a:lnTo>
                <a:lnTo>
                  <a:pt x="618134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3EBD09-1706-473B-B779-2BE1D717216B}"/>
              </a:ext>
            </a:extLst>
          </p:cNvPr>
          <p:cNvSpPr/>
          <p:nvPr userDrawn="1"/>
        </p:nvSpPr>
        <p:spPr>
          <a:xfrm>
            <a:off x="963281" y="4070850"/>
            <a:ext cx="5132718" cy="1005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728" y="4151376"/>
            <a:ext cx="4443664" cy="914400"/>
          </a:xfrm>
        </p:spPr>
        <p:txBody>
          <a:bodyPr rtlCol="0" anchor="ctr" anchorCtr="0">
            <a:normAutofit/>
          </a:bodyPr>
          <a:lstStyle>
            <a:lvl1pPr algn="ctr"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F381AAE-62C0-4761-90A8-43C8E0B3D2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8000" y="777240"/>
            <a:ext cx="8229600" cy="5303520"/>
          </a:xfrm>
          <a:custGeom>
            <a:avLst/>
            <a:gdLst>
              <a:gd name="connsiteX0" fmla="*/ 0 w 8229600"/>
              <a:gd name="connsiteY0" fmla="*/ 0 h 5303520"/>
              <a:gd name="connsiteX1" fmla="*/ 8229600 w 8229600"/>
              <a:gd name="connsiteY1" fmla="*/ 0 h 5303520"/>
              <a:gd name="connsiteX2" fmla="*/ 8229600 w 8229600"/>
              <a:gd name="connsiteY2" fmla="*/ 5303520 h 5303520"/>
              <a:gd name="connsiteX3" fmla="*/ 0 w 8229600"/>
              <a:gd name="connsiteY3" fmla="*/ 5303520 h 5303520"/>
              <a:gd name="connsiteX4" fmla="*/ 0 w 8229600"/>
              <a:gd name="connsiteY4" fmla="*/ 4299450 h 5303520"/>
              <a:gd name="connsiteX5" fmla="*/ 3047999 w 8229600"/>
              <a:gd name="connsiteY5" fmla="*/ 4299450 h 5303520"/>
              <a:gd name="connsiteX6" fmla="*/ 3047999 w 8229600"/>
              <a:gd name="connsiteY6" fmla="*/ 3293610 h 5303520"/>
              <a:gd name="connsiteX7" fmla="*/ 0 w 8229600"/>
              <a:gd name="connsiteY7" fmla="*/ 3293610 h 530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9600" h="5303520">
                <a:moveTo>
                  <a:pt x="0" y="0"/>
                </a:moveTo>
                <a:lnTo>
                  <a:pt x="8229600" y="0"/>
                </a:lnTo>
                <a:lnTo>
                  <a:pt x="8229600" y="5303520"/>
                </a:lnTo>
                <a:lnTo>
                  <a:pt x="0" y="5303520"/>
                </a:lnTo>
                <a:lnTo>
                  <a:pt x="0" y="4299450"/>
                </a:lnTo>
                <a:lnTo>
                  <a:pt x="3047999" y="4299450"/>
                </a:lnTo>
                <a:lnTo>
                  <a:pt x="3047999" y="3293610"/>
                </a:lnTo>
                <a:lnTo>
                  <a:pt x="0" y="329361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62EDD7B-9CFE-429C-B002-CB0D9B31EC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12188952" cy="6858000"/>
          </a:xfrm>
          <a:solidFill>
            <a:schemeClr val="bg1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F3BCA8-7FE0-4921-AE34-6F98AC0AC858}"/>
              </a:ext>
            </a:extLst>
          </p:cNvPr>
          <p:cNvSpPr/>
          <p:nvPr userDrawn="1"/>
        </p:nvSpPr>
        <p:spPr>
          <a:xfrm>
            <a:off x="6096000" y="1143000"/>
            <a:ext cx="5486400" cy="4572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0" rtlCol="0" anchor="ctr"/>
          <a:lstStyle/>
          <a:p>
            <a:pPr algn="ctr" rtl="0"/>
            <a:endParaRPr lang="en-GB" sz="360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43000"/>
            <a:ext cx="5486400" cy="4572000"/>
          </a:xfrm>
          <a:solidFill>
            <a:schemeClr val="bg1">
              <a:alpha val="90000"/>
            </a:schemeClr>
          </a:solidFill>
        </p:spPr>
        <p:txBody>
          <a:bodyPr lIns="612648" tIns="822960" rIns="457200" rtlCol="0" anchor="t">
            <a:no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29400" y="2996693"/>
            <a:ext cx="4416552" cy="2216986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51462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2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64" name="Text Placeholder 3">
            <a:extLst>
              <a:ext uri="{FF2B5EF4-FFF2-40B4-BE49-F238E27FC236}">
                <a16:creationId xmlns:a16="http://schemas.microsoft.com/office/drawing/2014/main" id="{7CFD315B-9E75-4209-B7A2-80B8449A4E2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148840" y="1993392"/>
            <a:ext cx="1828800" cy="696885"/>
          </a:xfrm>
          <a:noFill/>
          <a:ln w="12700">
            <a:solidFill>
              <a:schemeClr val="accent3"/>
            </a:solidFill>
          </a:ln>
        </p:spPr>
        <p:txBody>
          <a:bodyPr tIns="36000" rtlCol="0" anchor="ctr" anchorCtr="1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Item 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0FE649C6-E102-4D6E-ABCC-F2992D28195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255264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Year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BE213787-ACF7-458D-9A73-3F194978B6D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6154F8E5-E3E5-4C0F-AE2F-2170C25EDC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2344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B1453360-81EF-4EB1-B249-712DA6E62C8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9FBB54B5-A522-4A23-BBF7-AD1A18EDFD1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867C3CE9-8463-4382-AE21-F6BF3518D01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FDB7C866-DDCF-4E42-8CC8-A211234AFBA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C4F4671C-F421-46D3-B43B-46B3F0DF596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0E7055C4-CE9C-411A-A475-92AB82FE1E7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5B7AA0C1-6D4F-4D6B-9E27-6ECEE6F4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6D392CE7-6DB5-412C-939E-200FAC21643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A5EC4B0C-5DD6-4EEB-AF30-E36D4F9E5EC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2521C66C-8612-487A-AB8B-18249AB8BF2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824436FA-ECBE-4BB1-9126-66F330E7F0A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114800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Year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0622C4FE-C10F-4B57-B40B-0FA21F33051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0E5C83ED-676D-4C6E-84B3-CF127AC5444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2344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678DF814-ABAE-422D-8055-BD8FF43DDF5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E7022C5B-31FF-4550-9CDC-2CF1AB17D55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C54252E9-4902-4781-BE29-34163ABE7ED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0FD8FBC5-AD5D-464D-8360-6AA55AA2FA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C90BD4FA-047A-4A4F-B1E2-4FDEA49BB0A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5FBE1C04-A830-4310-A83C-178E44D8A72F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EB543626-7655-454D-8E28-B2391850A39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5F306D8F-E1A5-492D-9145-6445614AB28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9C109601-CAE5-44CE-ADF7-9FB216F8178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63" name="Text Placeholder 10">
            <a:extLst>
              <a:ext uri="{FF2B5EF4-FFF2-40B4-BE49-F238E27FC236}">
                <a16:creationId xmlns:a16="http://schemas.microsoft.com/office/drawing/2014/main" id="{17AE5B8B-FA0E-40E2-9841-D0F9AB83E02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33" name="Date Placeholder 3">
            <a:extLst>
              <a:ext uri="{FF2B5EF4-FFF2-40B4-BE49-F238E27FC236}">
                <a16:creationId xmlns:a16="http://schemas.microsoft.com/office/drawing/2014/main" id="{1560C8D6-BAAE-4E4C-B478-D7EEA33BC3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2D34A825-4619-4016-B027-DA83FE075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A065CC06-C5B6-44D0-8071-1833580AB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1064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sk and rew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44" descr="Photo of palm leaves&#10;">
            <a:extLst>
              <a:ext uri="{FF2B5EF4-FFF2-40B4-BE49-F238E27FC236}">
                <a16:creationId xmlns:a16="http://schemas.microsoft.com/office/drawing/2014/main" id="{7C4AAE08-43F5-49E6-AEBD-2C27A2BE08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F83E037-B49C-4664-8547-6F1930E2BD04}"/>
              </a:ext>
            </a:extLst>
          </p:cNvPr>
          <p:cNvSpPr/>
          <p:nvPr userDrawn="1"/>
        </p:nvSpPr>
        <p:spPr>
          <a:xfrm>
            <a:off x="914400" y="777240"/>
            <a:ext cx="10361676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A8F5C17-5DF3-42C2-B87F-A2F50BE0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1371600"/>
            <a:ext cx="5057774" cy="640080"/>
          </a:xfrm>
        </p:spPr>
        <p:txBody>
          <a:bodyPr rtlCol="0">
            <a:noAutofit/>
          </a:bodyPr>
          <a:lstStyle>
            <a:lvl1pPr algn="l"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E97EF55-0D4D-4801-869B-04ED682D62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9928" y="2105025"/>
            <a:ext cx="4178808" cy="3383280"/>
          </a:xfrm>
          <a:solidFill>
            <a:schemeClr val="accent4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4496" y="2103120"/>
            <a:ext cx="2185416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4496" y="2569464"/>
            <a:ext cx="2185416" cy="2916936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714232" y="2103120"/>
            <a:ext cx="2185416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714232" y="2569464"/>
            <a:ext cx="2185416" cy="2916936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92630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8" descr="photo of laptop keyboard bordered by 2 palm leaves&#10;">
            <a:extLst>
              <a:ext uri="{FF2B5EF4-FFF2-40B4-BE49-F238E27FC236}">
                <a16:creationId xmlns:a16="http://schemas.microsoft.com/office/drawing/2014/main" id="{729C024A-3DD8-474A-848D-7BCCC032BC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1584ECC-FA3B-4A7A-A456-6472AE8B1DA3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A8F5C17-5DF3-42C2-B87F-A2F50BE0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016" y="1929383"/>
            <a:ext cx="4480560" cy="640080"/>
          </a:xfrm>
        </p:spPr>
        <p:txBody>
          <a:bodyPr rtlCol="0">
            <a:noAutofit/>
          </a:bodyPr>
          <a:lstStyle>
            <a:lvl1pPr algn="l"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98448" y="2871216"/>
            <a:ext cx="2066544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98448" y="3337560"/>
            <a:ext cx="2066544" cy="2286000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685032" y="2871216"/>
            <a:ext cx="2066544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685032" y="3337560"/>
            <a:ext cx="2066544" cy="2286000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E97EF55-0D4D-4801-869B-04ED682D62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08776" y="1289304"/>
            <a:ext cx="4572000" cy="4334256"/>
          </a:xfrm>
          <a:solidFill>
            <a:schemeClr val="accent4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63672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14980"/>
            <a:ext cx="10515600" cy="640080"/>
          </a:xfrm>
        </p:spPr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19656"/>
            <a:ext cx="5157787" cy="54864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86584"/>
            <a:ext cx="5157787" cy="36845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19656"/>
            <a:ext cx="5183188" cy="54864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86584"/>
            <a:ext cx="5183188" cy="36845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10057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6192"/>
            <a:ext cx="10515600" cy="435133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40187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concep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62EDD7B-9CFE-429C-B002-CB0D9B31EC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12188952" cy="6858000"/>
          </a:xfrm>
          <a:solidFill>
            <a:schemeClr val="bg1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910" y="1878096"/>
            <a:ext cx="4572000" cy="939209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EF15002-67E4-4A4E-8458-C33E897B7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84910" y="3184149"/>
            <a:ext cx="45720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F5233-78E0-4693-B7BD-AB83F3704938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184910" y="2888594"/>
            <a:ext cx="45720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2"/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AFFB0F1-B93F-405D-9BAC-C8487E8EAD3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184910" y="4340145"/>
            <a:ext cx="45720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8DECC8A-9731-47C9-ADC8-DB414C006D1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184910" y="4044590"/>
            <a:ext cx="45720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2"/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050672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3" descr="close up photo of leaves&#10;">
            <a:extLst>
              <a:ext uri="{FF2B5EF4-FFF2-40B4-BE49-F238E27FC236}">
                <a16:creationId xmlns:a16="http://schemas.microsoft.com/office/drawing/2014/main" id="{5B334254-BCFF-4714-B7C4-38E7C0814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FE1AAB-5EBC-4913-9A1E-DBC69C761B22}"/>
              </a:ext>
            </a:extLst>
          </p:cNvPr>
          <p:cNvSpPr/>
          <p:nvPr userDrawn="1"/>
        </p:nvSpPr>
        <p:spPr>
          <a:xfrm>
            <a:off x="4066032" y="0"/>
            <a:ext cx="4059936" cy="6858000"/>
          </a:xfrm>
          <a:prstGeom prst="rect">
            <a:avLst/>
          </a:prstGeom>
          <a:solidFill>
            <a:schemeClr val="accent5">
              <a:lumMod val="9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2450592"/>
            <a:ext cx="2743200" cy="640080"/>
          </a:xfrm>
        </p:spPr>
        <p:txBody>
          <a:bodyPr rtlCol="0">
            <a:noAutofit/>
          </a:bodyPr>
          <a:lstStyle>
            <a:lvl1pPr algn="ctr"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24400" y="3566160"/>
            <a:ext cx="2743200" cy="265176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0435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7029"/>
            <a:ext cx="105156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4" r:id="rId3"/>
    <p:sldLayoutId id="2147483675" r:id="rId4"/>
    <p:sldLayoutId id="2147483667" r:id="rId5"/>
    <p:sldLayoutId id="2147483666" r:id="rId6"/>
    <p:sldLayoutId id="2147483651" r:id="rId7"/>
    <p:sldLayoutId id="2147483670" r:id="rId8"/>
    <p:sldLayoutId id="2147483672" r:id="rId9"/>
    <p:sldLayoutId id="2147483653" r:id="rId10"/>
    <p:sldLayoutId id="2147483674" r:id="rId11"/>
    <p:sldLayoutId id="2147483668" r:id="rId12"/>
    <p:sldLayoutId id="2147483669" r:id="rId13"/>
    <p:sldLayoutId id="2147483673" r:id="rId14"/>
    <p:sldLayoutId id="2147483671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5760" userDrawn="1">
          <p15:clr>
            <a:srgbClr val="F26B43"/>
          </p15:clr>
        </p15:guide>
        <p15:guide id="5" pos="5184" userDrawn="1">
          <p15:clr>
            <a:srgbClr val="5ACBF0"/>
          </p15:clr>
        </p15:guide>
        <p15:guide id="6" pos="2496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5B03D-1417-BB80-51BF-3392E36F5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Ethnic Differences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23D66-2666-775C-B62F-28A902C1A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Education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A7E2B-593B-6AE3-A148-9AC3ECEAF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A184F-34C5-8972-B458-20D5B7229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D0E10-E0BC-0B54-EDAA-99C8A658C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pPr rtl="0"/>
              <a:t>1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44477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7D065-2B95-A1A1-DEB7-3A56E0515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Ethnic Differences – Key content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EE9EF-C320-C614-7447-BC268F3EB400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n-GB" dirty="0"/>
              <a:t>Cultural Deprivation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33D8B7-8BB4-50AF-A685-D340C6C7F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dirty="0"/>
              <a:t>Moynihan 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dirty="0"/>
              <a:t>Language skills/ attitudes/ parental support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7C8CC7-7E41-D5A8-CECF-F940735AC200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Labelling + Teacher Racism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5030C7-52D6-8A86-A3F0-82463761A9EA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GB" dirty="0"/>
              <a:t>- Gillborn + </a:t>
            </a:r>
            <a:r>
              <a:rPr lang="en-GB" dirty="0" err="1"/>
              <a:t>Youdell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9EE88DD-28DC-3BCD-C570-015CDF5040D0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657183" y="4242024"/>
            <a:ext cx="4114800" cy="274320"/>
          </a:xfrm>
        </p:spPr>
        <p:txBody>
          <a:bodyPr/>
          <a:lstStyle/>
          <a:p>
            <a:r>
              <a:rPr lang="en-GB" dirty="0"/>
              <a:t>Institutional Racism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2731A31-B302-C136-E984-836BA73EEDFC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1657183" y="4529540"/>
            <a:ext cx="4114800" cy="527803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dirty="0"/>
              <a:t>Troya + Williams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6B7B225-744F-E72D-1EC4-D8416E99D11C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en-GB" dirty="0"/>
              <a:t>Material Deprivation + Racism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DC9D50E-F2D9-E19F-9822-47A24B3F4E34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GB" dirty="0"/>
              <a:t>- Within wider society (external factors)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81E29E7-EBF1-8325-689A-E864BFE87557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6404811" y="3072831"/>
            <a:ext cx="4114800" cy="274320"/>
          </a:xfrm>
        </p:spPr>
        <p:txBody>
          <a:bodyPr/>
          <a:lstStyle/>
          <a:p>
            <a:r>
              <a:rPr lang="en-GB" dirty="0"/>
              <a:t>Pupil identities + Subcultures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604D4B1-B3B7-BCAD-ED8A-20D68D2746DB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6306840" y="3413441"/>
            <a:ext cx="4114800" cy="1324156"/>
          </a:xfrm>
        </p:spPr>
        <p:txBody>
          <a:bodyPr>
            <a:noAutofit/>
          </a:bodyPr>
          <a:lstStyle/>
          <a:p>
            <a:pPr marL="285750" indent="-180000">
              <a:buFontTx/>
              <a:buChar char="-"/>
            </a:pPr>
            <a:r>
              <a:rPr lang="en-GB" sz="1800" dirty="0"/>
              <a:t>Mac an </a:t>
            </a:r>
            <a:r>
              <a:rPr lang="en-GB" sz="1800" dirty="0" err="1"/>
              <a:t>Ghaill</a:t>
            </a:r>
            <a:endParaRPr lang="en-GB" sz="1800" dirty="0"/>
          </a:p>
          <a:p>
            <a:pPr marL="285750" indent="-180000">
              <a:buFontTx/>
              <a:buChar char="-"/>
            </a:pPr>
            <a:r>
              <a:rPr lang="en-GB" sz="1800" dirty="0"/>
              <a:t>Mirza</a:t>
            </a:r>
          </a:p>
          <a:p>
            <a:pPr marL="285750" indent="-180000">
              <a:buFontTx/>
              <a:buChar char="-"/>
            </a:pPr>
            <a:r>
              <a:rPr lang="en-GB" sz="1800" dirty="0"/>
              <a:t>Sewell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DEAB6B0A-BBA1-AEA6-24D7-5819A21D0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 dirty="0"/>
              <a:t>Education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44A3E3E7-1373-50BF-251F-98569F1AB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 dirty="0"/>
              <a:t>Ethnic Differences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34C3A35-994A-1C5E-D170-C4B1EC855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pPr rtl="0"/>
              <a:t>2</a:t>
            </a:fld>
            <a:endParaRPr lang="en-GB" noProof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C7385318-98AC-2579-A9D4-F4F1F49610F1}"/>
              </a:ext>
            </a:extLst>
          </p:cNvPr>
          <p:cNvSpPr txBox="1">
            <a:spLocks/>
          </p:cNvSpPr>
          <p:nvPr/>
        </p:nvSpPr>
        <p:spPr>
          <a:xfrm>
            <a:off x="1771819" y="5200354"/>
            <a:ext cx="4114800" cy="731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GB" dirty="0"/>
              <a:t>Access to opportunities</a:t>
            </a: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34277BF9-D2DA-0718-1D61-E6498842B163}"/>
              </a:ext>
            </a:extLst>
          </p:cNvPr>
          <p:cNvSpPr txBox="1">
            <a:spLocks/>
          </p:cNvSpPr>
          <p:nvPr/>
        </p:nvSpPr>
        <p:spPr>
          <a:xfrm>
            <a:off x="6553200" y="4516344"/>
            <a:ext cx="4114800" cy="274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Ethnicity + Social Class</a:t>
            </a: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4207ED87-D144-E62D-B95F-4BAE070B04B8}"/>
              </a:ext>
            </a:extLst>
          </p:cNvPr>
          <p:cNvSpPr txBox="1">
            <a:spLocks/>
          </p:cNvSpPr>
          <p:nvPr/>
        </p:nvSpPr>
        <p:spPr>
          <a:xfrm>
            <a:off x="1657183" y="4895301"/>
            <a:ext cx="4114800" cy="274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Ethnocentric Curriculum</a:t>
            </a:r>
          </a:p>
        </p:txBody>
      </p:sp>
    </p:spTree>
    <p:extLst>
      <p:ext uri="{BB962C8B-B14F-4D97-AF65-F5344CB8AC3E}">
        <p14:creationId xmlns:p14="http://schemas.microsoft.com/office/powerpoint/2010/main" val="1911748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43000"/>
            <a:ext cx="5486400" cy="4572000"/>
          </a:xfrm>
        </p:spPr>
        <p:txBody>
          <a:bodyPr rtlCol="0"/>
          <a:lstStyle/>
          <a:p>
            <a:pPr rtl="0"/>
            <a:r>
              <a:rPr lang="en-GB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400" y="2527300"/>
            <a:ext cx="4416552" cy="26863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Chinese pupils achieve best in education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Black Caribbean + Gypsy Roma pupils fall behind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Ethnic differences may be a result of factors OUTSIDE school -&gt; language skills/ family structure/ attitudes + values/ material deprivation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May be a result of factors INSIDE school -&gt; ethnocentric curriculum/ labelling/ pupil subcultures/ institutional racism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2DE98-C429-4715-BA3C-5D6C820084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Education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B2A80-0DA3-4033-A669-A7896142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363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554" y="1001486"/>
            <a:ext cx="8593546" cy="841248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n-GB" dirty="0"/>
              <a:t>General ethnic trends in academic achievement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4553" y="2008371"/>
            <a:ext cx="3843747" cy="3554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Performance of African Caribbean students declines between KS1-KS4 (yr1 -&gt; yr11)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Afro-Caribbean students are overrepresented in lower sets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Afro-Caribbean, Pakistani and Bangladeshi students all have lower levels of attainment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African Caribbean students are 6x more likely to be permanently excluded</a:t>
            </a:r>
          </a:p>
          <a:p>
            <a:pPr marL="285750" indent="-285750" rtl="0">
              <a:buFontTx/>
              <a:buChar char="-"/>
            </a:pP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5F77CBB-7E0A-452C-B294-CE85EADCD6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Education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9EA23-F34E-486A-B8B2-0C301926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GB" smtClean="0"/>
              <a:pPr rtl="0"/>
              <a:t>4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BBA16C1-8975-75F9-8291-DFC95C69C460}"/>
              </a:ext>
            </a:extLst>
          </p:cNvPr>
          <p:cNvSpPr txBox="1">
            <a:spLocks/>
          </p:cNvSpPr>
          <p:nvPr/>
        </p:nvSpPr>
        <p:spPr>
          <a:xfrm>
            <a:off x="6299200" y="1997443"/>
            <a:ext cx="2878546" cy="17236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GB" dirty="0"/>
              <a:t>Chinese pupils = highest attaining ethnic group</a:t>
            </a:r>
          </a:p>
          <a:p>
            <a:pPr marL="285750" indent="-285750">
              <a:buFontTx/>
              <a:buChar char="-"/>
            </a:pPr>
            <a:r>
              <a:rPr lang="en-GB" dirty="0"/>
              <a:t>78.5% attaining %+ A*-C grades at GCSE (incl. English + Maths</a:t>
            </a:r>
          </a:p>
          <a:p>
            <a:pPr marL="285750" indent="-285750">
              <a:buFontTx/>
              <a:buChar char="-"/>
            </a:pPr>
            <a:endParaRPr lang="en-GB" dirty="0"/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7E63A4D-B092-A2AF-EDF9-2DB512A5DBEE}"/>
              </a:ext>
            </a:extLst>
          </p:cNvPr>
          <p:cNvSpPr txBox="1">
            <a:spLocks/>
          </p:cNvSpPr>
          <p:nvPr/>
        </p:nvSpPr>
        <p:spPr>
          <a:xfrm>
            <a:off x="6256747" y="3653021"/>
            <a:ext cx="4330700" cy="17236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GB" dirty="0"/>
              <a:t>All pupils with English as 1</a:t>
            </a:r>
            <a:r>
              <a:rPr lang="en-GB" baseline="30000" dirty="0"/>
              <a:t>st</a:t>
            </a:r>
            <a:r>
              <a:rPr lang="en-GB" dirty="0"/>
              <a:t> Language = 58.5% achieved 5+  A*-C grades at GCSE</a:t>
            </a:r>
          </a:p>
          <a:p>
            <a:pPr marL="285750" indent="-285750">
              <a:buFontTx/>
              <a:buChar char="-"/>
            </a:pPr>
            <a:r>
              <a:rPr lang="en-GB" dirty="0"/>
              <a:t>55.8% pupils with English not as first language achieved % A*-C grades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726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Trends in Ethnic Differences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3312" y="2830286"/>
            <a:ext cx="2743200" cy="30040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Only 24% of White Male pupils who were FSM gained 5 A*-C grades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White + Asian pupils achieve higher than Black pupils (on </a:t>
            </a:r>
            <a:r>
              <a:rPr lang="en-GB" dirty="0" err="1"/>
              <a:t>avg</a:t>
            </a:r>
            <a:r>
              <a:rPr lang="en-GB" dirty="0"/>
              <a:t>)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Among Asians, Indians do better than Pakistanis + Bangladeshis</a:t>
            </a:r>
          </a:p>
          <a:p>
            <a:pPr rtl="0"/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E1D7404-44B2-41E5-9B1C-26216EB1EC6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759452" y="2826768"/>
            <a:ext cx="2743200" cy="3007571"/>
          </a:xfrm>
        </p:spPr>
        <p:txBody>
          <a:bodyPr rtlCol="0"/>
          <a:lstStyle/>
          <a:p>
            <a:pPr marL="285750" indent="-285750" rtl="0">
              <a:buFontTx/>
              <a:buChar char="-"/>
            </a:pPr>
            <a:r>
              <a:rPr lang="en-GB" dirty="0"/>
              <a:t>White pupils make less progress between the ages of 11-16 compared to Black + Asian pupils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If trends continue -&gt; white pupils will become the lowest performing ethnic group (in UK)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91CD11A-AD36-4E45-855A-2546C295CEB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165592" y="2826768"/>
            <a:ext cx="2743200" cy="896146"/>
          </a:xfrm>
        </p:spPr>
        <p:txBody>
          <a:bodyPr rtlCol="0"/>
          <a:lstStyle/>
          <a:p>
            <a:pPr rtl="0"/>
            <a:r>
              <a:rPr lang="en-GB" dirty="0"/>
              <a:t>- Within EVERY ethnic group -&gt; Middle Class pupils do better than WC pupils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BEAB-4380-4A47-B648-13315E04F2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Education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DE0E2-B032-4403-9106-5A8349B45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FFA6E-5749-4A02-AB2E-8856A55ED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5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C4F292E-05EE-FB27-F391-F370AE5E4D17}"/>
              </a:ext>
            </a:extLst>
          </p:cNvPr>
          <p:cNvSpPr txBox="1">
            <a:spLocks/>
          </p:cNvSpPr>
          <p:nvPr/>
        </p:nvSpPr>
        <p:spPr>
          <a:xfrm>
            <a:off x="1861456" y="2264230"/>
            <a:ext cx="1719944" cy="472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DfES (2007)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FF045EA-D7A8-89D5-2C64-6F88B44C0341}"/>
              </a:ext>
            </a:extLst>
          </p:cNvPr>
          <p:cNvSpPr txBox="1">
            <a:spLocks/>
          </p:cNvSpPr>
          <p:nvPr/>
        </p:nvSpPr>
        <p:spPr>
          <a:xfrm>
            <a:off x="5094514" y="2209743"/>
            <a:ext cx="1896510" cy="472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Hastings (2006)</a:t>
            </a:r>
          </a:p>
        </p:txBody>
      </p:sp>
      <p:sp>
        <p:nvSpPr>
          <p:cNvPr id="10" name="Content Placeholder 12">
            <a:extLst>
              <a:ext uri="{FF2B5EF4-FFF2-40B4-BE49-F238E27FC236}">
                <a16:creationId xmlns:a16="http://schemas.microsoft.com/office/drawing/2014/main" id="{128ED43A-9369-EDCB-AAB8-430E49A4ADE6}"/>
              </a:ext>
            </a:extLst>
          </p:cNvPr>
          <p:cNvSpPr txBox="1">
            <a:spLocks/>
          </p:cNvSpPr>
          <p:nvPr/>
        </p:nvSpPr>
        <p:spPr>
          <a:xfrm>
            <a:off x="8153400" y="3896302"/>
            <a:ext cx="2743200" cy="896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- Within all ethnic groups (other than gypsy/ Roma children) -&gt; girls do better than boys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C3AF6D9-9E8E-1CD5-3526-465CF31CE4D5}"/>
              </a:ext>
            </a:extLst>
          </p:cNvPr>
          <p:cNvSpPr txBox="1">
            <a:spLocks/>
          </p:cNvSpPr>
          <p:nvPr/>
        </p:nvSpPr>
        <p:spPr>
          <a:xfrm>
            <a:off x="8576745" y="2180544"/>
            <a:ext cx="1896510" cy="472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Link to other topics</a:t>
            </a:r>
          </a:p>
        </p:txBody>
      </p:sp>
    </p:spTree>
    <p:extLst>
      <p:ext uri="{BB962C8B-B14F-4D97-AF65-F5344CB8AC3E}">
        <p14:creationId xmlns:p14="http://schemas.microsoft.com/office/powerpoint/2010/main" val="315389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ontent Placeholder 28">
            <a:extLst>
              <a:ext uri="{FF2B5EF4-FFF2-40B4-BE49-F238E27FC236}">
                <a16:creationId xmlns:a16="http://schemas.microsoft.com/office/drawing/2014/main" id="{DA2C1685-839D-BB46-B1E8-A38664748DC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657182" y="1588555"/>
            <a:ext cx="8210718" cy="410426"/>
          </a:xfrm>
        </p:spPr>
        <p:txBody>
          <a:bodyPr rtlCol="0"/>
          <a:lstStyle/>
          <a:p>
            <a:r>
              <a:rPr lang="en-GB" dirty="0"/>
              <a:t>Mac an </a:t>
            </a:r>
            <a:r>
              <a:rPr lang="en-GB" dirty="0" err="1"/>
              <a:t>Ghaill</a:t>
            </a:r>
            <a:r>
              <a:rPr lang="en-GB" dirty="0"/>
              <a:t> - Young, Gifted and Black (1988)</a:t>
            </a:r>
          </a:p>
        </p:txBody>
      </p: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032280DC-AEF9-204E-A92B-A433E91E4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5991" y="1979931"/>
            <a:ext cx="8960017" cy="19485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Participant Observation studies in inner-city educational institutions where he worked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Relations between white teachers and two groups of male students with anti-school values -&gt; Asian Warriors + African-Caribbean </a:t>
            </a:r>
            <a:r>
              <a:rPr lang="en-GB" dirty="0" err="1"/>
              <a:t>RastaHeads</a:t>
            </a:r>
            <a:endParaRPr lang="en-GB" dirty="0"/>
          </a:p>
          <a:p>
            <a:pPr marL="285750" indent="-285750" rtl="0">
              <a:buFontTx/>
              <a:buChar char="-"/>
            </a:pPr>
            <a:r>
              <a:rPr lang="en-GB" dirty="0"/>
              <a:t>Adoption of a ‘black perspective’ -&gt; realised racism rather than students themselves was biggest problem in schooling (subculture response to a racially structured institution)</a:t>
            </a:r>
          </a:p>
          <a:p>
            <a:pPr marL="285750" indent="-285750" rtl="0">
              <a:buFontTx/>
              <a:buChar char="-"/>
            </a:pPr>
            <a:endParaRPr lang="en-GB" dirty="0"/>
          </a:p>
          <a:p>
            <a:pPr marL="285750" indent="-285750" rtl="0">
              <a:buFontTx/>
              <a:buChar char="-"/>
            </a:pP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0D9D39-4DE1-4E77-8802-B35DBFFF97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F4C2B-CB37-4281-A527-07A09A21A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5D3B1-302E-4611-8FB6-958884D2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6</a:t>
            </a:fld>
            <a:endParaRPr lang="en-GB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4C1F1C8C-AE41-8B15-F5BF-635B70FC7020}"/>
              </a:ext>
            </a:extLst>
          </p:cNvPr>
          <p:cNvSpPr txBox="1">
            <a:spLocks/>
          </p:cNvSpPr>
          <p:nvPr/>
        </p:nvSpPr>
        <p:spPr>
          <a:xfrm>
            <a:off x="1657182" y="4319891"/>
            <a:ext cx="8491946" cy="14206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- Study of secondary schools focussed on interaction between teachers and Afro-Caribbean students -&gt; often characterised by confrontation + conflict</a:t>
            </a:r>
          </a:p>
          <a:p>
            <a:r>
              <a:rPr lang="en-GB"/>
              <a:t>- Afro-Caribbean students placed in academic bands + exam sets that did NOT reflect their academic ability</a:t>
            </a:r>
            <a:endParaRPr lang="en-GB" dirty="0"/>
          </a:p>
        </p:txBody>
      </p:sp>
      <p:sp>
        <p:nvSpPr>
          <p:cNvPr id="22" name="Content Placeholder 28">
            <a:extLst>
              <a:ext uri="{FF2B5EF4-FFF2-40B4-BE49-F238E27FC236}">
                <a16:creationId xmlns:a16="http://schemas.microsoft.com/office/drawing/2014/main" id="{8F4D3A8A-6871-F909-443D-BF0F36B19919}"/>
              </a:ext>
            </a:extLst>
          </p:cNvPr>
          <p:cNvSpPr txBox="1">
            <a:spLocks/>
          </p:cNvSpPr>
          <p:nvPr/>
        </p:nvSpPr>
        <p:spPr>
          <a:xfrm>
            <a:off x="1663700" y="3985476"/>
            <a:ext cx="8210718" cy="4104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Wright (1986)</a:t>
            </a:r>
          </a:p>
        </p:txBody>
      </p:sp>
      <p:sp>
        <p:nvSpPr>
          <p:cNvPr id="23" name="Content Placeholder 28">
            <a:extLst>
              <a:ext uri="{FF2B5EF4-FFF2-40B4-BE49-F238E27FC236}">
                <a16:creationId xmlns:a16="http://schemas.microsoft.com/office/drawing/2014/main" id="{F913751F-B1E0-FD34-1331-61C67AAE5A17}"/>
              </a:ext>
            </a:extLst>
          </p:cNvPr>
          <p:cNvSpPr txBox="1">
            <a:spLocks/>
          </p:cNvSpPr>
          <p:nvPr/>
        </p:nvSpPr>
        <p:spPr>
          <a:xfrm>
            <a:off x="1771482" y="1111286"/>
            <a:ext cx="8210718" cy="4104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u="sng" dirty="0">
                <a:solidFill>
                  <a:schemeClr val="tx1"/>
                </a:solidFill>
              </a:rPr>
              <a:t>Studies within education</a:t>
            </a:r>
          </a:p>
        </p:txBody>
      </p:sp>
    </p:spTree>
    <p:extLst>
      <p:ext uri="{BB962C8B-B14F-4D97-AF65-F5344CB8AC3E}">
        <p14:creationId xmlns:p14="http://schemas.microsoft.com/office/powerpoint/2010/main" val="121784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43000"/>
            <a:ext cx="5486400" cy="4572000"/>
          </a:xfrm>
        </p:spPr>
        <p:txBody>
          <a:bodyPr rtlCol="0"/>
          <a:lstStyle/>
          <a:p>
            <a:pPr rtl="0"/>
            <a:r>
              <a:rPr lang="en-GB" dirty="0"/>
              <a:t>Cultural Deprivation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400" y="2996693"/>
            <a:ext cx="4416552" cy="22169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n-GB" dirty="0">
                <a:latin typeface="+mj-lt"/>
              </a:rPr>
              <a:t> Having inferior norms and values, skills and knowledge that make it difficult to access education.</a:t>
            </a:r>
          </a:p>
          <a:p>
            <a:pPr rtl="0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2DE98-C429-4715-BA3C-5D6C820084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Education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B2A80-0DA3-4033-A669-A7896142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8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898" y="1001486"/>
            <a:ext cx="4087368" cy="841248"/>
          </a:xfrm>
        </p:spPr>
        <p:txBody>
          <a:bodyPr rtlCol="0">
            <a:normAutofit/>
          </a:bodyPr>
          <a:lstStyle/>
          <a:p>
            <a:pPr algn="ctr" rtl="0"/>
            <a:r>
              <a:rPr lang="en-GB" dirty="0"/>
              <a:t>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4554" y="2008371"/>
            <a:ext cx="2434046" cy="35161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n-GB" dirty="0"/>
              <a:t>Many Ethnic minority groups (particularly Black, low-income groups), lack adequate stimulation + linguistic development through socialisation -&gt; leaves them poorly equipped for school + NOT able to develop reasoning/ problem-solving skills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5F77CBB-7E0A-452C-B294-CE85EADCD6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Education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9EA23-F34E-486A-B8B2-0C301926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GB" smtClean="0"/>
              <a:pPr rtl="0"/>
              <a:t>8</a:t>
            </a:fld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76B0D05-FE91-CFA9-F5D6-8C0349E8FF4D}"/>
              </a:ext>
            </a:extLst>
          </p:cNvPr>
          <p:cNvSpPr txBox="1">
            <a:spLocks/>
          </p:cNvSpPr>
          <p:nvPr/>
        </p:nvSpPr>
        <p:spPr>
          <a:xfrm>
            <a:off x="4133306" y="1997401"/>
            <a:ext cx="3194594" cy="14315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Bowker (1968)</a:t>
            </a:r>
            <a:r>
              <a:rPr lang="en-GB" dirty="0"/>
              <a:t>  - ‘The Education of Coloured Immigrants’ -&gt; Lack of standard English created huge barrier to UK  education/ wider society integration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801047D-90E2-7330-1E88-FB581801FBC0}"/>
              </a:ext>
            </a:extLst>
          </p:cNvPr>
          <p:cNvSpPr txBox="1">
            <a:spLocks/>
          </p:cNvSpPr>
          <p:nvPr/>
        </p:nvSpPr>
        <p:spPr>
          <a:xfrm>
            <a:off x="7921824" y="1842734"/>
            <a:ext cx="3050976" cy="12029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FF0000"/>
                </a:solidFill>
              </a:rPr>
              <a:t>Bollard + Driver</a:t>
            </a:r>
            <a:r>
              <a:rPr lang="en-GB" dirty="0">
                <a:solidFill>
                  <a:srgbClr val="FF0000"/>
                </a:solidFill>
              </a:rPr>
              <a:t> – language problems cease to be a problem by the age of 16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427CDCD-3D2F-A6C4-62E6-6EC2643C1311}"/>
              </a:ext>
            </a:extLst>
          </p:cNvPr>
          <p:cNvSpPr txBox="1">
            <a:spLocks/>
          </p:cNvSpPr>
          <p:nvPr/>
        </p:nvSpPr>
        <p:spPr>
          <a:xfrm>
            <a:off x="7886700" y="3169719"/>
            <a:ext cx="3050976" cy="8412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FF0000"/>
                </a:solidFill>
              </a:rPr>
              <a:t>Swann Report (1985) </a:t>
            </a:r>
            <a:r>
              <a:rPr lang="en-GB" dirty="0">
                <a:solidFill>
                  <a:srgbClr val="FF0000"/>
                </a:solidFill>
              </a:rPr>
              <a:t>– language NOT a major factor in underachievement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7CDD213-150C-F24C-74CB-B505FFA48650}"/>
              </a:ext>
            </a:extLst>
          </p:cNvPr>
          <p:cNvSpPr txBox="1">
            <a:spLocks/>
          </p:cNvSpPr>
          <p:nvPr/>
        </p:nvSpPr>
        <p:spPr>
          <a:xfrm>
            <a:off x="4098182" y="3668158"/>
            <a:ext cx="3194594" cy="20284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Bereiter and Engelmann </a:t>
            </a:r>
            <a:r>
              <a:rPr lang="en-GB" dirty="0"/>
              <a:t>– consider language spoken by low-income black American families as inadequate for educational success -&gt; seen as ungrammatical/ disjointed/ incapable of expressing abstract ideas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760EFA2-2242-5E96-8116-D4E175B0407B}"/>
              </a:ext>
            </a:extLst>
          </p:cNvPr>
          <p:cNvSpPr txBox="1">
            <a:spLocks/>
          </p:cNvSpPr>
          <p:nvPr/>
        </p:nvSpPr>
        <p:spPr>
          <a:xfrm>
            <a:off x="7886700" y="4159044"/>
            <a:ext cx="3050976" cy="13654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FF0000"/>
                </a:solidFill>
              </a:rPr>
              <a:t>Gillborn + Mirza (1985) </a:t>
            </a:r>
            <a:r>
              <a:rPr lang="en-GB" dirty="0">
                <a:solidFill>
                  <a:srgbClr val="FF0000"/>
                </a:solidFill>
              </a:rPr>
              <a:t>–Indian pupils do very well despite often NOT having English as their home language</a:t>
            </a:r>
          </a:p>
        </p:txBody>
      </p:sp>
    </p:spTree>
    <p:extLst>
      <p:ext uri="{BB962C8B-B14F-4D97-AF65-F5344CB8AC3E}">
        <p14:creationId xmlns:p14="http://schemas.microsoft.com/office/powerpoint/2010/main" val="33915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33328"/>
            <a:ext cx="10058400" cy="565265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Attitudes and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112" y="4189857"/>
            <a:ext cx="4114800" cy="18348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Media has created a negative anti-school role model for Black pupils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Describes as ‘the Ultra-Tough Ghetto Superstar’ -&gt; reinforced through rap lyrics + MTV videos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E1D7404-44B2-41E5-9B1C-26216EB1EC6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800090" y="4225044"/>
            <a:ext cx="3458524" cy="1298300"/>
          </a:xfrm>
        </p:spPr>
        <p:txBody>
          <a:bodyPr rtlCol="0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Ethnicity can be an advantage in education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E.g., African Caribbean girls actually do very well in school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FFA6E-5749-4A02-AB2E-8856A55ED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9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C4F292E-05EE-FB27-F391-F370AE5E4D17}"/>
              </a:ext>
            </a:extLst>
          </p:cNvPr>
          <p:cNvSpPr txBox="1">
            <a:spLocks/>
          </p:cNvSpPr>
          <p:nvPr/>
        </p:nvSpPr>
        <p:spPr>
          <a:xfrm>
            <a:off x="2245940" y="3642140"/>
            <a:ext cx="2177144" cy="432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Arnot (2004)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FF045EA-D7A8-89D5-2C64-6F88B44C0341}"/>
              </a:ext>
            </a:extLst>
          </p:cNvPr>
          <p:cNvSpPr txBox="1">
            <a:spLocks/>
          </p:cNvSpPr>
          <p:nvPr/>
        </p:nvSpPr>
        <p:spPr>
          <a:xfrm>
            <a:off x="7809266" y="3533313"/>
            <a:ext cx="1896510" cy="472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Driver (1977)</a:t>
            </a:r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E68FE21A-8B91-87E8-1ECE-1F5F07F9B6BB}"/>
              </a:ext>
            </a:extLst>
          </p:cNvPr>
          <p:cNvSpPr txBox="1">
            <a:spLocks/>
          </p:cNvSpPr>
          <p:nvPr/>
        </p:nvSpPr>
        <p:spPr>
          <a:xfrm>
            <a:off x="1120031" y="1310675"/>
            <a:ext cx="9663031" cy="608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dirty="0"/>
              <a:t>Different ethnic groups are socialised into/ inherit different attitudes + values.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698A9F24-7790-68E5-E072-772438097AB4}"/>
              </a:ext>
            </a:extLst>
          </p:cNvPr>
          <p:cNvSpPr txBox="1">
            <a:spLocks/>
          </p:cNvSpPr>
          <p:nvPr/>
        </p:nvSpPr>
        <p:spPr>
          <a:xfrm>
            <a:off x="1669134" y="1698496"/>
            <a:ext cx="8589480" cy="1834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Lack of motivation = major cause of failure of many Black children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Most other children socialised into mainstream culture (instils ambition/ competitiveness/ willingness for to make sacrifices for long-term goals -&gt; delayed gratification)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Black children socialised into subculture that instils fatalistic/ ‘live-for-today’ attitudes that does NOT value education + leaves them unequipped for success</a:t>
            </a:r>
          </a:p>
        </p:txBody>
      </p:sp>
      <p:sp>
        <p:nvSpPr>
          <p:cNvPr id="15" name="Date Placeholder 5">
            <a:extLst>
              <a:ext uri="{FF2B5EF4-FFF2-40B4-BE49-F238E27FC236}">
                <a16:creationId xmlns:a16="http://schemas.microsoft.com/office/drawing/2014/main" id="{6183C1BE-E7A5-B05F-7F5C-141EDA210B55}"/>
              </a:ext>
            </a:extLst>
          </p:cNvPr>
          <p:cNvSpPr txBox="1">
            <a:spLocks/>
          </p:cNvSpPr>
          <p:nvPr/>
        </p:nvSpPr>
        <p:spPr>
          <a:xfrm>
            <a:off x="838200" y="63160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en-GB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Education</a:t>
            </a:r>
            <a:endParaRPr lang="en-GB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65DE41F-11BB-51DF-D229-5C2205271147}"/>
              </a:ext>
            </a:extLst>
          </p:cNvPr>
          <p:cNvSpPr txBox="1">
            <a:spLocks/>
          </p:cNvSpPr>
          <p:nvPr/>
        </p:nvSpPr>
        <p:spPr>
          <a:xfrm>
            <a:off x="4038600" y="627164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en-GB"/>
            </a:defPPr>
            <a:lvl1pPr marL="0" algn="ct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Ethnic Differences</a:t>
            </a:r>
          </a:p>
        </p:txBody>
      </p:sp>
    </p:spTree>
    <p:extLst>
      <p:ext uri="{BB962C8B-B14F-4D97-AF65-F5344CB8AC3E}">
        <p14:creationId xmlns:p14="http://schemas.microsoft.com/office/powerpoint/2010/main" val="114755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build="p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852" y="980233"/>
            <a:ext cx="10058400" cy="565265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Family structures +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450" y="1380148"/>
            <a:ext cx="9684802" cy="3620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n-GB" dirty="0"/>
              <a:t>Many sociologists argue that ‘dysfunctional’ family types are to blame for underachievement of certain ethnic groups.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E1D7404-44B2-41E5-9B1C-26216EB1EC6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170650" y="2379959"/>
            <a:ext cx="3455779" cy="1236187"/>
          </a:xfrm>
        </p:spPr>
        <p:txBody>
          <a:bodyPr rtlCol="0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High rate of lone parenthood + lack of positive male role models = lead to under-achievement of some minorities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BEAB-4380-4A47-B648-13315E04F2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Education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DE0E2-B032-4403-9106-5A8349B45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FFA6E-5749-4A02-AB2E-8856A55ED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10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C4F292E-05EE-FB27-F391-F370AE5E4D17}"/>
              </a:ext>
            </a:extLst>
          </p:cNvPr>
          <p:cNvSpPr txBox="1">
            <a:spLocks/>
          </p:cNvSpPr>
          <p:nvPr/>
        </p:nvSpPr>
        <p:spPr>
          <a:xfrm>
            <a:off x="2079172" y="1941728"/>
            <a:ext cx="1719944" cy="472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Murray (1984)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FF045EA-D7A8-89D5-2C64-6F88B44C0341}"/>
              </a:ext>
            </a:extLst>
          </p:cNvPr>
          <p:cNvSpPr txBox="1">
            <a:spLocks/>
          </p:cNvSpPr>
          <p:nvPr/>
        </p:nvSpPr>
        <p:spPr>
          <a:xfrm>
            <a:off x="5232082" y="1945413"/>
            <a:ext cx="1797940" cy="472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Scruton (1986)</a:t>
            </a:r>
          </a:p>
        </p:txBody>
      </p:sp>
      <p:sp>
        <p:nvSpPr>
          <p:cNvPr id="10" name="Content Placeholder 12">
            <a:extLst>
              <a:ext uri="{FF2B5EF4-FFF2-40B4-BE49-F238E27FC236}">
                <a16:creationId xmlns:a16="http://schemas.microsoft.com/office/drawing/2014/main" id="{128ED43A-9369-EDCB-AAB8-430E49A4ADE6}"/>
              </a:ext>
            </a:extLst>
          </p:cNvPr>
          <p:cNvSpPr txBox="1">
            <a:spLocks/>
          </p:cNvSpPr>
          <p:nvPr/>
        </p:nvSpPr>
        <p:spPr>
          <a:xfrm>
            <a:off x="1029628" y="4238125"/>
            <a:ext cx="3359710" cy="15528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‘culture of resistance’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Impact of slavery means much of Black culture has lost it’s language/ religion/ ancestry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Black culture much less likely to integrate/ assimilate with White UK MC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8EF85A-CCA9-76C8-7DD4-056F8238323D}"/>
              </a:ext>
            </a:extLst>
          </p:cNvPr>
          <p:cNvSpPr txBox="1">
            <a:spLocks/>
          </p:cNvSpPr>
          <p:nvPr/>
        </p:nvSpPr>
        <p:spPr>
          <a:xfrm>
            <a:off x="1170650" y="856193"/>
            <a:ext cx="2410750" cy="6479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Link to families and households topic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C3015A0-F2E4-D87B-0488-D1F925642DAF}"/>
              </a:ext>
            </a:extLst>
          </p:cNvPr>
          <p:cNvSpPr txBox="1">
            <a:spLocks/>
          </p:cNvSpPr>
          <p:nvPr/>
        </p:nvSpPr>
        <p:spPr>
          <a:xfrm>
            <a:off x="4626429" y="2307549"/>
            <a:ext cx="3455778" cy="9451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- Low achievement is result of ethnic minorities failing to embrace + conform to British mainstream culture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4F112A0-6420-5AC9-99DC-B0E66D93AC67}"/>
              </a:ext>
            </a:extLst>
          </p:cNvPr>
          <p:cNvSpPr txBox="1">
            <a:spLocks/>
          </p:cNvSpPr>
          <p:nvPr/>
        </p:nvSpPr>
        <p:spPr>
          <a:xfrm>
            <a:off x="2079172" y="3659707"/>
            <a:ext cx="1719944" cy="472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Hall (1992)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09AB32E-F5FD-9F53-41F0-F01F7224B757}"/>
              </a:ext>
            </a:extLst>
          </p:cNvPr>
          <p:cNvSpPr txBox="1">
            <a:spLocks/>
          </p:cNvSpPr>
          <p:nvPr/>
        </p:nvSpPr>
        <p:spPr>
          <a:xfrm>
            <a:off x="4766745" y="3192582"/>
            <a:ext cx="2876224" cy="472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Driver + Ballard (1981)</a:t>
            </a: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8F7F0D78-2838-1B92-E8B6-CC11B5DCCC05}"/>
              </a:ext>
            </a:extLst>
          </p:cNvPr>
          <p:cNvSpPr txBox="1">
            <a:spLocks/>
          </p:cNvSpPr>
          <p:nvPr/>
        </p:nvSpPr>
        <p:spPr>
          <a:xfrm>
            <a:off x="4645485" y="3614846"/>
            <a:ext cx="3192933" cy="21857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Asian families have much more ‘pro-school’ attitudes than black families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Asian families are rarely lone parent (bigger support network for children)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Asian parents have more positive attitudes towards education + higher aspirations for their children future = more supportive</a:t>
            </a:r>
          </a:p>
        </p:txBody>
      </p:sp>
      <p:sp>
        <p:nvSpPr>
          <p:cNvPr id="19" name="Content Placeholder 12">
            <a:extLst>
              <a:ext uri="{FF2B5EF4-FFF2-40B4-BE49-F238E27FC236}">
                <a16:creationId xmlns:a16="http://schemas.microsoft.com/office/drawing/2014/main" id="{779E1E9F-432B-6FE5-1959-505CB66BAD9D}"/>
              </a:ext>
            </a:extLst>
          </p:cNvPr>
          <p:cNvSpPr txBox="1">
            <a:spLocks/>
          </p:cNvSpPr>
          <p:nvPr/>
        </p:nvSpPr>
        <p:spPr>
          <a:xfrm>
            <a:off x="8101263" y="2379958"/>
            <a:ext cx="2612572" cy="22691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‘Adult Authoritarian’ Asian family matches school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Respectful behaviour expected from children 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GB" dirty="0"/>
              <a:t>Knock-on effect in school -&gt; parents more likely to be supportive of school behaviour policies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025B41F-97FD-B324-B4C6-108DB0A3C4A4}"/>
              </a:ext>
            </a:extLst>
          </p:cNvPr>
          <p:cNvSpPr txBox="1">
            <a:spLocks/>
          </p:cNvSpPr>
          <p:nvPr/>
        </p:nvSpPr>
        <p:spPr>
          <a:xfrm>
            <a:off x="8153400" y="1878526"/>
            <a:ext cx="216625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Lupton (2004)</a:t>
            </a:r>
          </a:p>
        </p:txBody>
      </p:sp>
      <p:sp>
        <p:nvSpPr>
          <p:cNvPr id="21" name="Content Placeholder 12">
            <a:extLst>
              <a:ext uri="{FF2B5EF4-FFF2-40B4-BE49-F238E27FC236}">
                <a16:creationId xmlns:a16="http://schemas.microsoft.com/office/drawing/2014/main" id="{12EB3E50-CD3A-C54F-83C5-B8ED2B658E55}"/>
              </a:ext>
            </a:extLst>
          </p:cNvPr>
          <p:cNvSpPr txBox="1">
            <a:spLocks/>
          </p:cNvSpPr>
          <p:nvPr/>
        </p:nvSpPr>
        <p:spPr>
          <a:xfrm>
            <a:off x="8153400" y="4907682"/>
            <a:ext cx="2612572" cy="8266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b="1" dirty="0">
                <a:solidFill>
                  <a:srgbClr val="FF0000"/>
                </a:solidFill>
              </a:rPr>
              <a:t>Keddie (1971) – </a:t>
            </a:r>
            <a:r>
              <a:rPr lang="en-GB" dirty="0">
                <a:solidFill>
                  <a:srgbClr val="FF0000"/>
                </a:solidFill>
              </a:rPr>
              <a:t>to blame culture is to blame victims of educational failure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18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6" grpId="0"/>
      <p:bldP spid="8" grpId="0"/>
      <p:bldP spid="10" grpId="0"/>
      <p:bldP spid="14" grpId="0"/>
      <p:bldP spid="16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898" y="1001486"/>
            <a:ext cx="4087368" cy="841248"/>
          </a:xfrm>
        </p:spPr>
        <p:txBody>
          <a:bodyPr rtlCol="0">
            <a:normAutofit/>
          </a:bodyPr>
          <a:lstStyle/>
          <a:p>
            <a:pPr algn="ctr" rtl="0"/>
            <a:r>
              <a:rPr lang="en-GB" dirty="0"/>
              <a:t>Pryce (1979)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5F77CBB-7E0A-452C-B294-CE85EADCD6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Education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9EA23-F34E-486A-B8B2-0C301926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GB" smtClean="0"/>
              <a:pPr rtl="0"/>
              <a:t>11</a:t>
            </a:fld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0F3494-FC25-62C4-945D-E20B4224CA05}"/>
              </a:ext>
            </a:extLst>
          </p:cNvPr>
          <p:cNvSpPr txBox="1"/>
          <p:nvPr/>
        </p:nvSpPr>
        <p:spPr>
          <a:xfrm>
            <a:off x="1283369" y="1842734"/>
            <a:ext cx="952901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Asians = higher achievers -&gt; culture more resistant to racism + greater sense of self worth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Asian culture in UK is much more cohesive than Black culture + able to ignore racism more effectively + not effected as much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Black Caribbean culture less cohesive + less resistant to racism  (low self-esteem leading to educational failure)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Differing impact of colonialism on two groups: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Experience of slavery = culturally devastating for Afro-Caribbeans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Being transported/ sold lost their language, religion + entire family system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Asian family structures/ language/ religions were not destroyed by colonial rule</a:t>
            </a:r>
          </a:p>
          <a:p>
            <a:pPr marL="285750" indent="-285750" rtl="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43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898" y="1001486"/>
            <a:ext cx="4087368" cy="841248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n-GB" dirty="0"/>
              <a:t>Moynihan (1965)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4554" y="2008371"/>
            <a:ext cx="8999946" cy="40715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Cultural deprivation theorists -&gt; failure to socialise children adequately -&gt; result of dysfunctional family structure (leads to educational underachievement)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Moynihan – many black families are headed by a lone mother -&gt; children deprived of adequate care because she has to struggle financially in the absence of a male breadwinner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Father’s absence means boys lack adequate role model of male achievement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Cultural deprivation cycle = inadequately socialised children from unstable families go on to fail at school + become inadequate parents themselves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5F77CBB-7E0A-452C-B294-CE85EADCD6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Education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9EA23-F34E-486A-B8B2-0C301926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GB" smtClean="0"/>
              <a:pPr rtl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44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43000"/>
            <a:ext cx="5486400" cy="4572000"/>
          </a:xfrm>
        </p:spPr>
        <p:txBody>
          <a:bodyPr rtlCol="0"/>
          <a:lstStyle/>
          <a:p>
            <a:pPr rtl="0"/>
            <a:r>
              <a:rPr lang="en-GB" dirty="0"/>
              <a:t>Material Deprivation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400" y="2996693"/>
            <a:ext cx="4416552" cy="22169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n-GB" dirty="0"/>
              <a:t>NOT having the resources available to do well in school 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Linked to poverty 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Practical rather than cultural </a:t>
            </a:r>
          </a:p>
          <a:p>
            <a:pPr rtl="0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2DE98-C429-4715-BA3C-5D6C820084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Education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B2A80-0DA3-4033-A669-A7896142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04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D2012-FB8B-67F1-B931-945605E4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1013351"/>
            <a:ext cx="10058400" cy="565265"/>
          </a:xfrm>
        </p:spPr>
        <p:txBody>
          <a:bodyPr/>
          <a:lstStyle/>
          <a:p>
            <a:r>
              <a:rPr lang="en-GB" dirty="0"/>
              <a:t>Flaherty (2004) (material deprivation)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1F88EB3-D472-DF60-7456-D70FE2EE9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 dirty="0"/>
              <a:t>Education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1BDF9-C0BE-A0F1-51D7-A99BA3A5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 dirty="0"/>
              <a:t>Ethnic Differences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D8B96EB-0C3C-8E69-E44F-D413BF8F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14</a:t>
            </a:fld>
            <a:endParaRPr lang="en-GB" noProof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C6D2465-7846-AB9F-419C-95765DE1E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6246"/>
            <a:ext cx="10515599" cy="4198403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Pakistanis + Bangladeshis are 3x more likely than Whites to be in poorest 20% of population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15% minority groups live in overcrowded homes (2% for Whites)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Bangladeshi and Pakistani women are more likely to be engaged in low-paid homeworking (sometimes as little as £1.50)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on- Africans, Pakistanis + Bangladeshis are 3x more likely to be unemployed than White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Pakistanis are 2x as likely to be in semi-skilled/ un-skilled job compared to white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Retail/ waiter/ taxi-driver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866EA860-A472-0219-12BF-543158EFD806}"/>
              </a:ext>
            </a:extLst>
          </p:cNvPr>
          <p:cNvSpPr txBox="1">
            <a:spLocks/>
          </p:cNvSpPr>
          <p:nvPr/>
        </p:nvSpPr>
        <p:spPr>
          <a:xfrm>
            <a:off x="6096000" y="1621270"/>
            <a:ext cx="3686775" cy="699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E77737A7-DEBC-78B9-E730-6E843D42ED70}"/>
              </a:ext>
            </a:extLst>
          </p:cNvPr>
          <p:cNvSpPr txBox="1">
            <a:spLocks/>
          </p:cNvSpPr>
          <p:nvPr/>
        </p:nvSpPr>
        <p:spPr>
          <a:xfrm>
            <a:off x="1259305" y="2590811"/>
            <a:ext cx="4836695" cy="1255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A9DAC4D0-90A7-3AED-2BEF-461D8A3CD303}"/>
              </a:ext>
            </a:extLst>
          </p:cNvPr>
          <p:cNvSpPr txBox="1">
            <a:spLocks/>
          </p:cNvSpPr>
          <p:nvPr/>
        </p:nvSpPr>
        <p:spPr>
          <a:xfrm>
            <a:off x="5976256" y="2282360"/>
            <a:ext cx="3686775" cy="1146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046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716" y="1033570"/>
            <a:ext cx="4087368" cy="841248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n-GB" dirty="0"/>
              <a:t>Swann Report (1965)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5F77CBB-7E0A-452C-B294-CE85EADCD6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Education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9EA23-F34E-486A-B8B2-0C301926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GB" smtClean="0"/>
              <a:pPr rtl="0"/>
              <a:t>15</a:t>
            </a:fld>
            <a:endParaRPr lang="en-GB"/>
          </a:p>
        </p:txBody>
      </p:sp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11613481-38C9-C6FC-03EA-4E971098F0D6}"/>
              </a:ext>
            </a:extLst>
          </p:cNvPr>
          <p:cNvSpPr txBox="1">
            <a:spLocks/>
          </p:cNvSpPr>
          <p:nvPr/>
        </p:nvSpPr>
        <p:spPr>
          <a:xfrm>
            <a:off x="1116613" y="2165684"/>
            <a:ext cx="4369788" cy="32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GB" sz="2000" dirty="0"/>
              <a:t>Social Class differences account for  at least 50% of differences in achievement between ethnic groups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If we fail to take different class positions of ethnic groups into account when we compare their educational achievements -&gt; danger to over-estimate effect of cultural deprivation/ under-estimate effect of poverty + material deprivation</a:t>
            </a:r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96D76257-67A0-C22D-ED51-3E87871FEA02}"/>
              </a:ext>
            </a:extLst>
          </p:cNvPr>
          <p:cNvSpPr txBox="1">
            <a:spLocks/>
          </p:cNvSpPr>
          <p:nvPr/>
        </p:nvSpPr>
        <p:spPr>
          <a:xfrm>
            <a:off x="5625084" y="1926199"/>
            <a:ext cx="5450304" cy="3898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GB" sz="1800" dirty="0">
                <a:solidFill>
                  <a:srgbClr val="FF0000"/>
                </a:solidFill>
              </a:rPr>
              <a:t>Argument is paradoxical  -&gt;We cannot tell if these groups underachieve within education because they are working class OR if they end up working class because other factors lead them to fail within education </a:t>
            </a:r>
          </a:p>
          <a:p>
            <a:pPr marL="285750" indent="-285750">
              <a:buFontTx/>
              <a:buChar char="-"/>
            </a:pPr>
            <a:r>
              <a:rPr lang="en-GB" sz="1800" dirty="0">
                <a:solidFill>
                  <a:srgbClr val="FF0000"/>
                </a:solidFill>
              </a:rPr>
              <a:t>Gillborn + Mirza -&gt; social class factors do NOT override influence of ethnicity -&gt; when we compare pupils of same social class but different ethnic origins -&gt; find differences in achievement (particularly case for black children (even MC black pupils do comparatively poorly at GCSE)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4B2A789-64E4-E61D-9A10-85EF4BA080FF}"/>
              </a:ext>
            </a:extLst>
          </p:cNvPr>
          <p:cNvSpPr txBox="1">
            <a:spLocks/>
          </p:cNvSpPr>
          <p:nvPr/>
        </p:nvSpPr>
        <p:spPr>
          <a:xfrm>
            <a:off x="6566918" y="1086097"/>
            <a:ext cx="4087368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>
                <a:solidFill>
                  <a:srgbClr val="FF0000"/>
                </a:solidFill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55617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1011144"/>
            <a:ext cx="10058400" cy="565265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Racism in wider Society </a:t>
            </a:r>
          </a:p>
        </p:txBody>
      </p:sp>
      <p:sp>
        <p:nvSpPr>
          <p:cNvPr id="40" name="Content Placeholder 28">
            <a:extLst>
              <a:ext uri="{FF2B5EF4-FFF2-40B4-BE49-F238E27FC236}">
                <a16:creationId xmlns:a16="http://schemas.microsoft.com/office/drawing/2014/main" id="{DA2C1685-839D-BB46-B1E8-A38664748DC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657183" y="1730259"/>
            <a:ext cx="4114800" cy="274320"/>
          </a:xfrm>
        </p:spPr>
        <p:txBody>
          <a:bodyPr rtlCol="0"/>
          <a:lstStyle/>
          <a:p>
            <a:pPr rtl="0"/>
            <a:r>
              <a:rPr lang="en-GB" dirty="0"/>
              <a:t>Mason (1995)</a:t>
            </a:r>
          </a:p>
        </p:txBody>
      </p: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032280DC-AEF9-204E-A92B-A433E91E4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453" y="2004579"/>
            <a:ext cx="4409155" cy="10794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n-GB" dirty="0"/>
              <a:t>- ‘Discrimination is continuing and persistent feature of the experience of Britain’s citizens of minority ethnic origin’ </a:t>
            </a:r>
          </a:p>
        </p:txBody>
      </p:sp>
      <p:sp>
        <p:nvSpPr>
          <p:cNvPr id="43" name="Content Placeholder 31">
            <a:extLst>
              <a:ext uri="{FF2B5EF4-FFF2-40B4-BE49-F238E27FC236}">
                <a16:creationId xmlns:a16="http://schemas.microsoft.com/office/drawing/2014/main" id="{FFD777EC-E653-DE40-A635-99F5A0B723DE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56809" y="2921641"/>
            <a:ext cx="1363580" cy="344419"/>
          </a:xfrm>
        </p:spPr>
        <p:txBody>
          <a:bodyPr rtlCol="0"/>
          <a:lstStyle/>
          <a:p>
            <a:pPr rtl="0"/>
            <a:r>
              <a:rPr lang="en-GB" dirty="0"/>
              <a:t>Rex (1986)</a:t>
            </a:r>
          </a:p>
        </p:txBody>
      </p:sp>
      <p:sp>
        <p:nvSpPr>
          <p:cNvPr id="42" name="Content Placeholder 30">
            <a:extLst>
              <a:ext uri="{FF2B5EF4-FFF2-40B4-BE49-F238E27FC236}">
                <a16:creationId xmlns:a16="http://schemas.microsoft.com/office/drawing/2014/main" id="{F040CB1D-0082-0741-910A-688CA7131529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94060" y="3331627"/>
            <a:ext cx="7089079" cy="2173399"/>
          </a:xfrm>
        </p:spPr>
        <p:txBody>
          <a:bodyPr rtlCol="0">
            <a:noAutofit/>
          </a:bodyPr>
          <a:lstStyle/>
          <a:p>
            <a:pPr marL="285750" indent="-285750" algn="ctr" rtl="0">
              <a:buFontTx/>
              <a:buChar char="-"/>
            </a:pPr>
            <a:r>
              <a:rPr lang="en-GB" dirty="0"/>
              <a:t>Racism leads to social exclusion + poverty</a:t>
            </a:r>
          </a:p>
          <a:p>
            <a:pPr marL="285750" indent="-285750" algn="ctr" rtl="0">
              <a:buFontTx/>
              <a:buChar char="-"/>
            </a:pPr>
            <a:r>
              <a:rPr lang="en-GB" dirty="0"/>
              <a:t>Shown in housing, employment + education </a:t>
            </a:r>
          </a:p>
          <a:p>
            <a:pPr marL="285750" indent="-285750" algn="ctr" rtl="0">
              <a:buFontTx/>
              <a:buChar char="-"/>
            </a:pPr>
            <a:r>
              <a:rPr lang="en-GB" dirty="0"/>
              <a:t>Housing discrimination – minorities more likely to be forces into substandard accommodation than white people of the same class</a:t>
            </a:r>
          </a:p>
          <a:p>
            <a:pPr marL="285750" indent="-285750" algn="ctr" rtl="0">
              <a:buFontTx/>
              <a:buChar char="-"/>
            </a:pPr>
            <a:r>
              <a:rPr lang="en-GB" dirty="0"/>
              <a:t>Racism also leads to discrimination both inside + outside the classroom</a:t>
            </a:r>
          </a:p>
        </p:txBody>
      </p:sp>
      <p:sp>
        <p:nvSpPr>
          <p:cNvPr id="41" name="Content Placeholder 29">
            <a:extLst>
              <a:ext uri="{FF2B5EF4-FFF2-40B4-BE49-F238E27FC236}">
                <a16:creationId xmlns:a16="http://schemas.microsoft.com/office/drawing/2014/main" id="{C9FA8C80-0154-4B4D-9712-FE3DB4C3C6F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420017" y="1570392"/>
            <a:ext cx="4114800" cy="274320"/>
          </a:xfrm>
        </p:spPr>
        <p:txBody>
          <a:bodyPr rtlCol="0"/>
          <a:lstStyle/>
          <a:p>
            <a:pPr rtl="0"/>
            <a:r>
              <a:rPr lang="en-GB" dirty="0"/>
              <a:t>Noon (1993)</a:t>
            </a:r>
          </a:p>
        </p:txBody>
      </p:sp>
      <p:sp>
        <p:nvSpPr>
          <p:cNvPr id="39" name="Content Placeholder 4">
            <a:extLst>
              <a:ext uri="{FF2B5EF4-FFF2-40B4-BE49-F238E27FC236}">
                <a16:creationId xmlns:a16="http://schemas.microsoft.com/office/drawing/2014/main" id="{8F90BA52-ED8F-7744-B135-D2F22EC0C84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724609" y="1867874"/>
            <a:ext cx="5400590" cy="1793390"/>
          </a:xfrm>
        </p:spPr>
        <p:txBody>
          <a:bodyPr rtlCol="0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Sent identical letters to 100 top UK companies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Alternated between names ‘Evens’ / ‘Patel’ (with same qualifications + experience)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Replies to ‘white’ candidate when more helpful + informative/ encouraging</a:t>
            </a:r>
          </a:p>
        </p:txBody>
      </p:sp>
      <p:sp>
        <p:nvSpPr>
          <p:cNvPr id="47" name="Content Placeholder 35">
            <a:extLst>
              <a:ext uri="{FF2B5EF4-FFF2-40B4-BE49-F238E27FC236}">
                <a16:creationId xmlns:a16="http://schemas.microsoft.com/office/drawing/2014/main" id="{DA3D0C66-F3DC-0A49-B50D-9EA3966FF404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7599182" y="3648764"/>
            <a:ext cx="3249362" cy="393484"/>
          </a:xfrm>
        </p:spPr>
        <p:txBody>
          <a:bodyPr rtlCol="0"/>
          <a:lstStyle/>
          <a:p>
            <a:pPr rtl="0"/>
            <a:r>
              <a:rPr lang="en-GB" dirty="0" err="1"/>
              <a:t>Tronya</a:t>
            </a:r>
            <a:r>
              <a:rPr lang="en-GB" dirty="0"/>
              <a:t> + Carrington (1990)</a:t>
            </a:r>
          </a:p>
        </p:txBody>
      </p:sp>
      <p:sp>
        <p:nvSpPr>
          <p:cNvPr id="46" name="Content Placeholder 34">
            <a:extLst>
              <a:ext uri="{FF2B5EF4-FFF2-40B4-BE49-F238E27FC236}">
                <a16:creationId xmlns:a16="http://schemas.microsoft.com/office/drawing/2014/main" id="{9E2D7212-9D44-BA47-91D4-3FB11FDCE39E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7458047" y="4100311"/>
            <a:ext cx="3249362" cy="731520"/>
          </a:xfrm>
        </p:spPr>
        <p:txBody>
          <a:bodyPr rtlCol="0">
            <a:normAutofit/>
          </a:bodyPr>
          <a:lstStyle/>
          <a:p>
            <a:pPr rtl="0"/>
            <a:r>
              <a:rPr lang="en-GB" dirty="0">
                <a:solidFill>
                  <a:srgbClr val="FF0000"/>
                </a:solidFill>
              </a:rPr>
              <a:t>Descriptions of some cultures are little more than racist stereotypes</a:t>
            </a:r>
          </a:p>
          <a:p>
            <a:pPr rtl="0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0D9D39-4DE1-4E77-8802-B35DBFFF97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Education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F4C2B-CB37-4281-A527-07A09A21A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Ethnic Differences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5D3B1-302E-4611-8FB6-958884D2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16</a:t>
            </a:fld>
            <a:endParaRPr lang="en-GB"/>
          </a:p>
        </p:txBody>
      </p:sp>
      <p:sp>
        <p:nvSpPr>
          <p:cNvPr id="10" name="Content Placeholder 34">
            <a:extLst>
              <a:ext uri="{FF2B5EF4-FFF2-40B4-BE49-F238E27FC236}">
                <a16:creationId xmlns:a16="http://schemas.microsoft.com/office/drawing/2014/main" id="{FAC668C7-5428-B71E-4158-34EDA56B9CCA}"/>
              </a:ext>
            </a:extLst>
          </p:cNvPr>
          <p:cNvSpPr txBox="1">
            <a:spLocks/>
          </p:cNvSpPr>
          <p:nvPr/>
        </p:nvSpPr>
        <p:spPr>
          <a:xfrm>
            <a:off x="947209" y="5340004"/>
            <a:ext cx="9649547" cy="1157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>
                <a:solidFill>
                  <a:srgbClr val="FF0000"/>
                </a:solidFill>
              </a:rPr>
              <a:t>Sivananda</a:t>
            </a:r>
            <a:r>
              <a:rPr lang="en-GB" sz="1800" dirty="0">
                <a:solidFill>
                  <a:srgbClr val="FF0000"/>
                </a:solidFill>
              </a:rPr>
              <a:t> – Afro-Caribbean culture is used by some right wing groups to justify the view that they are problem for society (Cultural research used against certain groups) </a:t>
            </a:r>
          </a:p>
        </p:txBody>
      </p:sp>
    </p:spTree>
    <p:extLst>
      <p:ext uri="{BB962C8B-B14F-4D97-AF65-F5344CB8AC3E}">
        <p14:creationId xmlns:p14="http://schemas.microsoft.com/office/powerpoint/2010/main" val="51704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p"/>
      <p:bldP spid="38" grpId="0" build="p"/>
      <p:bldP spid="43" grpId="0" build="p"/>
      <p:bldP spid="42" grpId="0" build="p"/>
      <p:bldP spid="41" grpId="0" build="p"/>
      <p:bldP spid="39" grpId="0" build="p"/>
      <p:bldP spid="47" grpId="0" build="p"/>
      <p:bldP spid="46" grpId="0" build="p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43000"/>
            <a:ext cx="5486400" cy="4572000"/>
          </a:xfrm>
        </p:spPr>
        <p:txBody>
          <a:bodyPr rtlCol="0"/>
          <a:lstStyle/>
          <a:p>
            <a:pPr rtl="0"/>
            <a:r>
              <a:rPr lang="en-GB" dirty="0"/>
              <a:t>Internal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400" y="2996693"/>
            <a:ext cx="4416552" cy="22169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Labelling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Pupil identities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Pupil response + subcultures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Intuitional racism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2DE98-C429-4715-BA3C-5D6C820084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B2A80-0DA3-4033-A669-A7896142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Contoso business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4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43000"/>
            <a:ext cx="5486400" cy="4572000"/>
          </a:xfrm>
        </p:spPr>
        <p:txBody>
          <a:bodyPr rtlCol="0"/>
          <a:lstStyle/>
          <a:p>
            <a:pPr rtl="0"/>
            <a:r>
              <a:rPr lang="en-GB" dirty="0"/>
              <a:t>Gillborn and </a:t>
            </a:r>
            <a:r>
              <a:rPr lang="en-GB" dirty="0" err="1"/>
              <a:t>Youdell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400" y="2996693"/>
            <a:ext cx="4416552" cy="22169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sz="1400" dirty="0"/>
              <a:t>One local education authority African Caribbean children were highest achievers on entry to primary school -&gt; by GCSE, worst result of any ethnic group</a:t>
            </a:r>
          </a:p>
          <a:p>
            <a:pPr marL="285750" indent="-285750">
              <a:buFontTx/>
              <a:buChar char="-"/>
            </a:pPr>
            <a:r>
              <a:rPr lang="en-GB" sz="1400" dirty="0"/>
              <a:t>Start compulsory school as highest achievers -&gt; finish as lowest achievers -&gt; factors internal to education system may produce ethnic differences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2DE98-C429-4715-BA3C-5D6C820084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B2A80-0DA3-4033-A669-A7896142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Contoso business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57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C205B-C1A8-4396-2652-930550CD3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96868"/>
            <a:ext cx="10058400" cy="565265"/>
          </a:xfrm>
        </p:spPr>
        <p:txBody>
          <a:bodyPr/>
          <a:lstStyle/>
          <a:p>
            <a:r>
              <a:rPr lang="en-GB" dirty="0"/>
              <a:t>Institutional Racism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3A5C8-F441-A9A5-0C1F-C6F0C95AC726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n-GB" dirty="0" err="1"/>
              <a:t>Rolthmayer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7D9B23-BB13-85FE-4663-0C2FADE97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Institutional racism is locked in inequality so large + historical that it’s no longer a conscious thought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27A724-C696-E4D4-DC45-A4E553E6199C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Commission for Racial Equality (1993)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2E2254-DB8F-3AEC-C2E8-29A52C779DCC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- Covert selection procedures leads to Ethnic Minority students more likely to be in unpopular schools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C8FAAF4-0CE4-A97E-43AB-0C02ED93715C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GB" dirty="0"/>
              <a:t>Selection + Segregation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691A2A6-DF60-CA48-8398-08D8F15A653A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More selective -&gt; ethnic minority parents often unaware of waiting list systems works + importance of deadlines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FCF0188-A307-4095-6DD4-36BA1E4A0D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404811" y="1892719"/>
            <a:ext cx="4114800" cy="274320"/>
          </a:xfrm>
        </p:spPr>
        <p:txBody>
          <a:bodyPr/>
          <a:lstStyle/>
          <a:p>
            <a:r>
              <a:rPr lang="en-GB" dirty="0"/>
              <a:t>Gillborn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911597F-2FB3-3DEC-620A-07B9478A0CA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18200" y="2187316"/>
            <a:ext cx="4914900" cy="1251275"/>
          </a:xfrm>
        </p:spPr>
        <p:txBody>
          <a:bodyPr>
            <a:normAutofit fontScale="70000" lnSpcReduction="20000"/>
          </a:bodyPr>
          <a:lstStyle/>
          <a:p>
            <a:pPr marL="285750" indent="-285750">
              <a:buFontTx/>
              <a:buChar char="-"/>
            </a:pPr>
            <a:r>
              <a:rPr lang="en-GB" dirty="0"/>
              <a:t>Racism so ingrained in education that it’s now inevitable</a:t>
            </a:r>
          </a:p>
          <a:p>
            <a:pPr marL="285750" indent="-285750">
              <a:buFontTx/>
              <a:buChar char="-"/>
            </a:pPr>
            <a:r>
              <a:rPr lang="en-GB" dirty="0"/>
              <a:t>Marketisation allows for more covert selection to take place -&gt; leads to segregation</a:t>
            </a:r>
          </a:p>
          <a:p>
            <a:pPr marL="285750" indent="-285750">
              <a:buFontTx/>
              <a:buChar char="-"/>
            </a:pPr>
            <a:r>
              <a:rPr lang="en-GB" dirty="0"/>
              <a:t>Education system is rigged to validate the dominant culture superiority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17B99CE-B22C-E839-CAB5-8FF04331C4B0}"/>
              </a:ext>
            </a:extLst>
          </p:cNvPr>
          <p:cNvSpPr>
            <a:spLocks noGrp="1"/>
          </p:cNvSpPr>
          <p:nvPr>
            <p:ph idx="23"/>
          </p:nvPr>
        </p:nvSpPr>
        <p:spPr/>
        <p:txBody>
          <a:bodyPr/>
          <a:lstStyle/>
          <a:p>
            <a:r>
              <a:rPr lang="en-GB" dirty="0"/>
              <a:t>Sanders + Horn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0F416EC-234A-58AC-81E3-ECD98A3C194F}"/>
              </a:ext>
            </a:extLst>
          </p:cNvPr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en-GB" dirty="0"/>
              <a:t>- Changing from written tests to teacher assessment led to black students underachieving  (coursework)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1A4E64A9-D70A-DB96-4462-352B1D9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5E301AA-272C-828F-D2E4-E0BFFD86C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9721F62-B955-A457-14A8-FE7A378A2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pPr rtl="0"/>
              <a:t>19</a:t>
            </a:fld>
            <a:endParaRPr lang="en-GB" noProof="0"/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A47BD360-3596-D14F-4200-B72E1222C510}"/>
              </a:ext>
            </a:extLst>
          </p:cNvPr>
          <p:cNvSpPr txBox="1">
            <a:spLocks/>
          </p:cNvSpPr>
          <p:nvPr/>
        </p:nvSpPr>
        <p:spPr>
          <a:xfrm>
            <a:off x="1476600" y="1346332"/>
            <a:ext cx="9648600" cy="731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- Discrimination that is built into the way institutions such as schools and colleges operate</a:t>
            </a:r>
          </a:p>
        </p:txBody>
      </p:sp>
    </p:spTree>
    <p:extLst>
      <p:ext uri="{BB962C8B-B14F-4D97-AF65-F5344CB8AC3E}">
        <p14:creationId xmlns:p14="http://schemas.microsoft.com/office/powerpoint/2010/main" val="83154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12" grpId="0" build="p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C205B-C1A8-4396-2652-930550CD3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Ethnocentric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3A5C8-F441-A9A5-0C1F-C6F0C95AC72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657183" y="2118407"/>
            <a:ext cx="8877634" cy="462313"/>
          </a:xfrm>
        </p:spPr>
        <p:txBody>
          <a:bodyPr/>
          <a:lstStyle/>
          <a:p>
            <a:r>
              <a:rPr lang="en-GB" dirty="0"/>
              <a:t>A curriculum which reflects the culture of ONE ethic group, usually the dominant culture – example of institutional racism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27A724-C696-E4D4-DC45-A4E553E6199C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1657182" y="3004401"/>
            <a:ext cx="4114800" cy="274320"/>
          </a:xfrm>
        </p:spPr>
        <p:txBody>
          <a:bodyPr/>
          <a:lstStyle/>
          <a:p>
            <a:r>
              <a:rPr lang="en-GB" dirty="0" err="1"/>
              <a:t>Tronya</a:t>
            </a:r>
            <a:r>
              <a:rPr lang="en-GB" dirty="0"/>
              <a:t> and Bell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691A2A6-DF60-CA48-8398-08D8F15A653A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638799" y="3242539"/>
            <a:ext cx="5631455" cy="1530780"/>
          </a:xfrm>
        </p:spPr>
        <p:txBody>
          <a:bodyPr>
            <a:noAutofit/>
          </a:bodyPr>
          <a:lstStyle/>
          <a:p>
            <a:pPr marL="285750" indent="-285750">
              <a:buFontTx/>
              <a:buChar char="-"/>
            </a:pPr>
            <a:r>
              <a:rPr lang="en-GB" sz="1200" dirty="0"/>
              <a:t>National curriculum ignores cultural + ethnic diversity</a:t>
            </a:r>
          </a:p>
          <a:p>
            <a:pPr marL="285750" indent="-285750">
              <a:buFontTx/>
              <a:buChar char="-"/>
            </a:pPr>
            <a:r>
              <a:rPr lang="en-GB" sz="1200" dirty="0"/>
              <a:t>‘Little </a:t>
            </a:r>
            <a:r>
              <a:rPr lang="en-GB" sz="1200" dirty="0" err="1"/>
              <a:t>Englandism</a:t>
            </a:r>
            <a:r>
              <a:rPr lang="en-GB" sz="1200" dirty="0"/>
              <a:t>’ </a:t>
            </a:r>
          </a:p>
          <a:p>
            <a:pPr marL="285750" indent="-285750">
              <a:buFontTx/>
              <a:buChar char="-"/>
            </a:pPr>
            <a:r>
              <a:rPr lang="en-GB" sz="1200" dirty="0"/>
              <a:t>National curriculum ignores Black + Asian history</a:t>
            </a:r>
          </a:p>
          <a:p>
            <a:pPr marL="285750" indent="-285750">
              <a:buFontTx/>
              <a:buChar char="-"/>
            </a:pPr>
            <a:r>
              <a:rPr lang="en-GB" sz="1200" dirty="0"/>
              <a:t>History curriculum tries to recreate ‘mythical age of empire and past glories’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1A4E64A9-D70A-DB96-4462-352B1D9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5E301AA-272C-828F-D2E4-E0BFFD86C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9721F62-B955-A457-14A8-FE7A378A2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pPr rtl="0"/>
              <a:t>20</a:t>
            </a:fld>
            <a:endParaRPr lang="en-GB" noProof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29719F-FF5D-25CD-37F2-0821687ED1A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524000" y="3297435"/>
            <a:ext cx="4114800" cy="1445999"/>
          </a:xfrm>
        </p:spPr>
        <p:txBody>
          <a:bodyPr>
            <a:normAutofit/>
          </a:bodyPr>
          <a:lstStyle/>
          <a:p>
            <a:r>
              <a:rPr lang="en-GB" dirty="0"/>
              <a:t>- Curriculum in British schools is ethnocentric because it gives priority </a:t>
            </a:r>
            <a:r>
              <a:rPr lang="en-GB"/>
              <a:t>to white </a:t>
            </a:r>
            <a:r>
              <a:rPr lang="en-GB" dirty="0"/>
              <a:t>culture + English language</a:t>
            </a:r>
          </a:p>
          <a:p>
            <a:r>
              <a:rPr lang="en-GB" dirty="0"/>
              <a:t> Lack of teaching of Asian languages</a:t>
            </a:r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C6A936A1-30FB-594F-25C1-8B4DFFC5F90C}"/>
              </a:ext>
            </a:extLst>
          </p:cNvPr>
          <p:cNvSpPr txBox="1">
            <a:spLocks/>
          </p:cNvSpPr>
          <p:nvPr/>
        </p:nvSpPr>
        <p:spPr>
          <a:xfrm>
            <a:off x="6237513" y="3004401"/>
            <a:ext cx="4114800" cy="274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3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Ball</a:t>
            </a:r>
          </a:p>
        </p:txBody>
      </p:sp>
      <p:sp>
        <p:nvSpPr>
          <p:cNvPr id="29" name="Content Placeholder 24">
            <a:extLst>
              <a:ext uri="{FF2B5EF4-FFF2-40B4-BE49-F238E27FC236}">
                <a16:creationId xmlns:a16="http://schemas.microsoft.com/office/drawing/2014/main" id="{F56E3B76-B7C1-7127-25F2-E79579389B1A}"/>
              </a:ext>
            </a:extLst>
          </p:cNvPr>
          <p:cNvSpPr txBox="1">
            <a:spLocks/>
          </p:cNvSpPr>
          <p:nvPr/>
        </p:nvSpPr>
        <p:spPr>
          <a:xfrm>
            <a:off x="1657182" y="2633574"/>
            <a:ext cx="8528217" cy="5652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GB" sz="1800" dirty="0"/>
              <a:t>Education favours white culture -&gt; holidays/ uniform/ religion/ diet</a:t>
            </a:r>
          </a:p>
        </p:txBody>
      </p:sp>
      <p:sp>
        <p:nvSpPr>
          <p:cNvPr id="4" name="Content Placeholder 24">
            <a:extLst>
              <a:ext uri="{FF2B5EF4-FFF2-40B4-BE49-F238E27FC236}">
                <a16:creationId xmlns:a16="http://schemas.microsoft.com/office/drawing/2014/main" id="{F0E52A34-51F1-F61F-3E4D-0C2C8BD2AB4B}"/>
              </a:ext>
            </a:extLst>
          </p:cNvPr>
          <p:cNvSpPr txBox="1">
            <a:spLocks/>
          </p:cNvSpPr>
          <p:nvPr/>
        </p:nvSpPr>
        <p:spPr>
          <a:xfrm>
            <a:off x="1824096" y="5128011"/>
            <a:ext cx="8528217" cy="664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/>
              <a:t>Ethnocentric </a:t>
            </a:r>
            <a:r>
              <a:rPr lang="en-GB" sz="1800" dirty="0"/>
              <a:t> = attitude/ policy that gives priority to culture + viewpoint of one particular group</a:t>
            </a:r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109826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8" grpId="0" build="p"/>
      <p:bldP spid="25" grpId="0" build="p"/>
      <p:bldP spid="28" grpId="0"/>
      <p:bldP spid="29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D2012-FB8B-67F1-B931-945605E4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3742" y="1094312"/>
            <a:ext cx="5671457" cy="565265"/>
          </a:xfrm>
        </p:spPr>
        <p:txBody>
          <a:bodyPr/>
          <a:lstStyle/>
          <a:p>
            <a:r>
              <a:rPr lang="en-GB" dirty="0"/>
              <a:t>New IQ ism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1F88EB3-D472-DF60-7456-D70FE2EE9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1BDF9-C0BE-A0F1-51D7-A99BA3A5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D8B96EB-0C3C-8E69-E44F-D413BF8F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21</a:t>
            </a:fld>
            <a:endParaRPr lang="en-GB" noProof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C6D2465-7846-AB9F-419C-95765DE1E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5454" y="1743968"/>
            <a:ext cx="3686775" cy="1543517"/>
          </a:xfrm>
        </p:spPr>
        <p:txBody>
          <a:bodyPr/>
          <a:lstStyle/>
          <a:p>
            <a:r>
              <a:rPr lang="en-GB" dirty="0"/>
              <a:t>-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E77737A7-DEBC-78B9-E730-6E843D42ED70}"/>
              </a:ext>
            </a:extLst>
          </p:cNvPr>
          <p:cNvSpPr txBox="1">
            <a:spLocks/>
          </p:cNvSpPr>
          <p:nvPr/>
        </p:nvSpPr>
        <p:spPr>
          <a:xfrm>
            <a:off x="1625454" y="2036423"/>
            <a:ext cx="3686775" cy="1000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- In gifted and talented programs -&gt; whites are twice as likely to be identified as G+T over ethnic minorities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A9DAC4D0-90A7-3AED-2BEF-461D8A3CD303}"/>
              </a:ext>
            </a:extLst>
          </p:cNvPr>
          <p:cNvSpPr txBox="1">
            <a:spLocks/>
          </p:cNvSpPr>
          <p:nvPr/>
        </p:nvSpPr>
        <p:spPr>
          <a:xfrm>
            <a:off x="5976256" y="1725031"/>
            <a:ext cx="4408716" cy="3806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GB" dirty="0"/>
              <a:t>Teachers + policy makers make false assumptions about the nature of pupils’ ability/ potential </a:t>
            </a:r>
          </a:p>
          <a:p>
            <a:pPr marL="285750" indent="-285750">
              <a:buFontTx/>
              <a:buChar char="-"/>
            </a:pPr>
            <a:r>
              <a:rPr lang="en-GB" dirty="0"/>
              <a:t>Potential is seen as fixed { can be measured through old style IQ tests/ psychometric tests</a:t>
            </a:r>
          </a:p>
          <a:p>
            <a:pPr marL="285750" indent="-285750">
              <a:buFontTx/>
              <a:buChar char="-"/>
            </a:pPr>
            <a:r>
              <a:rPr lang="en-GB" b="1" dirty="0"/>
              <a:t>Gillborn – </a:t>
            </a:r>
            <a:r>
              <a:rPr lang="en-GB" dirty="0"/>
              <a:t>these tests only test what is currently known/ learnt NOT what could be </a:t>
            </a:r>
          </a:p>
          <a:p>
            <a:pPr marL="285750" indent="-285750">
              <a:buFontTx/>
              <a:buChar char="-"/>
            </a:pPr>
            <a:r>
              <a:rPr lang="en-GB" dirty="0"/>
              <a:t>Tests are skewed to dominant (white) culture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E3EA9848-BE25-3C88-6271-8636D168512E}"/>
              </a:ext>
            </a:extLst>
          </p:cNvPr>
          <p:cNvSpPr txBox="1">
            <a:spLocks/>
          </p:cNvSpPr>
          <p:nvPr/>
        </p:nvSpPr>
        <p:spPr>
          <a:xfrm>
            <a:off x="1807028" y="4196386"/>
            <a:ext cx="3309258" cy="1335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3916CE7-475A-6361-F8ED-68B8C8026ADF}"/>
              </a:ext>
            </a:extLst>
          </p:cNvPr>
          <p:cNvSpPr txBox="1">
            <a:spLocks/>
          </p:cNvSpPr>
          <p:nvPr/>
        </p:nvSpPr>
        <p:spPr>
          <a:xfrm>
            <a:off x="838200" y="1159765"/>
            <a:ext cx="5671457" cy="565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Access to opportunities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322F3AFC-C680-1769-F30A-E3B80AC0A7EF}"/>
              </a:ext>
            </a:extLst>
          </p:cNvPr>
          <p:cNvSpPr txBox="1">
            <a:spLocks/>
          </p:cNvSpPr>
          <p:nvPr/>
        </p:nvSpPr>
        <p:spPr>
          <a:xfrm>
            <a:off x="1625454" y="3039997"/>
            <a:ext cx="3686775" cy="1434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- Ethnic minorities are less likely to be entered for higher tier exams (despite policies/ initiatives to raise ethnic minority achievements) -&gt; due to teacher labelling + Self-fulfilling prophecy</a:t>
            </a:r>
          </a:p>
        </p:txBody>
      </p:sp>
    </p:spTree>
    <p:extLst>
      <p:ext uri="{BB962C8B-B14F-4D97-AF65-F5344CB8AC3E}">
        <p14:creationId xmlns:p14="http://schemas.microsoft.com/office/powerpoint/2010/main" val="325385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43000"/>
            <a:ext cx="5486400" cy="4572000"/>
          </a:xfrm>
        </p:spPr>
        <p:txBody>
          <a:bodyPr rtlCol="0"/>
          <a:lstStyle/>
          <a:p>
            <a:pPr rtl="0"/>
            <a:r>
              <a:rPr lang="en-GB" dirty="0"/>
              <a:t>Labelling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400" y="2996693"/>
            <a:ext cx="4416552" cy="22169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en-GB" sz="2400" dirty="0"/>
              <a:t>interactionist/ labelling theorists look at how teachers label pupils from ethnic groups differently </a:t>
            </a:r>
          </a:p>
          <a:p>
            <a:pPr marL="285750" indent="-285750" rtl="0">
              <a:buFontTx/>
              <a:buChar char="-"/>
            </a:pPr>
            <a:r>
              <a:rPr lang="en-GB" sz="2400" dirty="0"/>
              <a:t>Focus on how Black/ Asian pupils are labelled negatively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2DE98-C429-4715-BA3C-5D6C820084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B2A80-0DA3-4033-A669-A7896142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Contoso business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5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8259" y="925202"/>
            <a:ext cx="4087368" cy="841248"/>
          </a:xfrm>
        </p:spPr>
        <p:txBody>
          <a:bodyPr rtlCol="0">
            <a:normAutofit/>
          </a:bodyPr>
          <a:lstStyle/>
          <a:p>
            <a:pPr algn="ctr" rtl="0"/>
            <a:r>
              <a:rPr lang="en-GB" dirty="0"/>
              <a:t>Labelling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710" y="925202"/>
            <a:ext cx="3294759" cy="5007596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rtl="0"/>
            <a:r>
              <a:rPr lang="en-GB" sz="6000" b="1"/>
              <a:t>Gilborn</a:t>
            </a:r>
            <a:r>
              <a:rPr lang="en-GB" sz="6000" b="1" dirty="0"/>
              <a:t> + </a:t>
            </a:r>
            <a:r>
              <a:rPr lang="en-GB" sz="6000" b="1" dirty="0" err="1"/>
              <a:t>Youdell</a:t>
            </a:r>
            <a:r>
              <a:rPr lang="en-GB" sz="6000" dirty="0"/>
              <a:t> </a:t>
            </a:r>
            <a:r>
              <a:rPr lang="en-GB" dirty="0"/>
              <a:t>– </a:t>
            </a:r>
          </a:p>
          <a:p>
            <a:pPr marL="285750" indent="-285750" rtl="0">
              <a:buFontTx/>
              <a:buChar char="-"/>
            </a:pPr>
            <a:r>
              <a:rPr lang="en-GB" sz="4400" dirty="0"/>
              <a:t>Teachers were quicker to discipline Black pupils on behaviour</a:t>
            </a:r>
          </a:p>
          <a:p>
            <a:pPr marL="285750" indent="-285750" rtl="0">
              <a:buFontTx/>
              <a:buChar char="-"/>
            </a:pPr>
            <a:r>
              <a:rPr lang="en-GB" sz="4400" dirty="0"/>
              <a:t>Result of teachers  ‘racialised expectations’ </a:t>
            </a:r>
          </a:p>
          <a:p>
            <a:pPr marL="285750" indent="-285750" rtl="0">
              <a:buFontTx/>
              <a:buChar char="-"/>
            </a:pPr>
            <a:r>
              <a:rPr lang="en-GB" sz="4400" dirty="0"/>
              <a:t>Teachers expect black pupils to present more discipline problems +  misinterpret behaviour  as threatening/ threat to authority/Anti-authority</a:t>
            </a:r>
          </a:p>
          <a:p>
            <a:pPr marL="285750" indent="-285750" rtl="0">
              <a:buFontTx/>
              <a:buChar char="-"/>
            </a:pPr>
            <a:r>
              <a:rPr lang="en-GB" sz="4400" dirty="0"/>
              <a:t>Creates conflict between teachers + pupils which reinforce stereotypes + leads to further problems</a:t>
            </a:r>
          </a:p>
          <a:p>
            <a:pPr marL="285750" indent="-285750" rtl="0">
              <a:buFontTx/>
              <a:buChar char="-"/>
            </a:pPr>
            <a:r>
              <a:rPr lang="en-GB" sz="4400" dirty="0"/>
              <a:t>Black pupils felt teachers underestimated their ability and picked on them</a:t>
            </a:r>
          </a:p>
          <a:p>
            <a:pPr marL="285750" indent="-285750" rtl="0">
              <a:buFontTx/>
              <a:buChar char="-"/>
            </a:pPr>
            <a:r>
              <a:rPr lang="en-GB" sz="4400" dirty="0"/>
              <a:t>Explains higher level of exclusions from school of black boys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5F77CBB-7E0A-452C-B294-CE85EADCD6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9EA23-F34E-486A-B8B2-0C301926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Contoso business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GB" smtClean="0"/>
              <a:pPr rtl="0"/>
              <a:t>23</a:t>
            </a:fld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76B0D05-FE91-CFA9-F5D6-8C0349E8FF4D}"/>
              </a:ext>
            </a:extLst>
          </p:cNvPr>
          <p:cNvSpPr txBox="1">
            <a:spLocks/>
          </p:cNvSpPr>
          <p:nvPr/>
        </p:nvSpPr>
        <p:spPr>
          <a:xfrm>
            <a:off x="4248260" y="1997401"/>
            <a:ext cx="2229658" cy="43589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Osler</a:t>
            </a:r>
            <a:r>
              <a:rPr lang="en-GB" dirty="0"/>
              <a:t> – Black students are more likely to be officially + unofficially excluded</a:t>
            </a:r>
          </a:p>
          <a:p>
            <a:pPr marL="285750" indent="-285750">
              <a:buFontTx/>
              <a:buChar char="-"/>
            </a:pPr>
            <a:r>
              <a:rPr lang="en-GB" dirty="0"/>
              <a:t>More likely to be in a Pupil Referral Unit (PRU) -&gt; excluding from mainstream education</a:t>
            </a:r>
          </a:p>
          <a:p>
            <a:r>
              <a:rPr lang="en-GB" b="1" dirty="0" err="1"/>
              <a:t>Bourne</a:t>
            </a:r>
            <a:r>
              <a:rPr lang="en-GB" dirty="0"/>
              <a:t> – schools see Black boys as a threat -&gt; leads to negative labelling + eventual exclusion</a:t>
            </a:r>
            <a:endParaRPr lang="en-GB" b="1" dirty="0"/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427CDCD-3D2F-A6C4-62E6-6EC2643C1311}"/>
              </a:ext>
            </a:extLst>
          </p:cNvPr>
          <p:cNvSpPr txBox="1">
            <a:spLocks/>
          </p:cNvSpPr>
          <p:nvPr/>
        </p:nvSpPr>
        <p:spPr>
          <a:xfrm>
            <a:off x="6621137" y="1766451"/>
            <a:ext cx="4616068" cy="6848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Foster</a:t>
            </a:r>
            <a:r>
              <a:rPr lang="en-GB" dirty="0"/>
              <a:t> – teacher stereotypes of black students could result in them being put in lower sets -&gt; self-fulfilling prophecy of underachievement (setting + streaming)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0C10CBE-D243-D2BA-D5E4-D056BFCE5037}"/>
              </a:ext>
            </a:extLst>
          </p:cNvPr>
          <p:cNvSpPr txBox="1">
            <a:spLocks/>
          </p:cNvSpPr>
          <p:nvPr/>
        </p:nvSpPr>
        <p:spPr>
          <a:xfrm>
            <a:off x="4882606" y="1707060"/>
            <a:ext cx="1213394" cy="385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Discipline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504714B-9A1A-73E4-0178-5BDFB84775D3}"/>
              </a:ext>
            </a:extLst>
          </p:cNvPr>
          <p:cNvSpPr txBox="1">
            <a:spLocks/>
          </p:cNvSpPr>
          <p:nvPr/>
        </p:nvSpPr>
        <p:spPr>
          <a:xfrm>
            <a:off x="6477918" y="2486746"/>
            <a:ext cx="4759287" cy="36740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Wright</a:t>
            </a:r>
            <a:r>
              <a:rPr lang="en-GB" dirty="0"/>
              <a:t> – study of multi-ethnic primary school saw Asian students also suffer labelling </a:t>
            </a:r>
          </a:p>
          <a:p>
            <a:pPr marL="285750" indent="-285750">
              <a:buFontTx/>
              <a:buChar char="-"/>
            </a:pPr>
            <a:r>
              <a:rPr lang="en-GB" dirty="0"/>
              <a:t>Schools’ apparent commitment to equal opportunities</a:t>
            </a:r>
          </a:p>
          <a:p>
            <a:pPr marL="285750" indent="-285750">
              <a:buFontTx/>
              <a:buChar char="-"/>
            </a:pPr>
            <a:r>
              <a:rPr lang="en-GB" dirty="0"/>
              <a:t>Teachers held ethnocentric views (took for granted that British culture/ Standard English were superior)</a:t>
            </a:r>
          </a:p>
          <a:p>
            <a:pPr marL="285750" indent="-285750">
              <a:buFontTx/>
              <a:buChar char="-"/>
            </a:pPr>
            <a:r>
              <a:rPr lang="en-GB" dirty="0"/>
              <a:t>Affected how teachers related to Asian pupils including leaving them out of discussion/ using children language when speaking to them -&gt; leads to marginalisation </a:t>
            </a:r>
          </a:p>
          <a:p>
            <a:pPr marL="285750" indent="-285750">
              <a:buFontTx/>
              <a:buChar char="-"/>
            </a:pPr>
            <a:r>
              <a:rPr lang="en-GB" dirty="0"/>
              <a:t>Asian pupils felt isolated when teachers expressed disapproval of their customs/ mispronounced their names</a:t>
            </a:r>
          </a:p>
        </p:txBody>
      </p:sp>
    </p:spTree>
    <p:extLst>
      <p:ext uri="{BB962C8B-B14F-4D97-AF65-F5344CB8AC3E}">
        <p14:creationId xmlns:p14="http://schemas.microsoft.com/office/powerpoint/2010/main" val="391984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C205B-C1A8-4396-2652-930550CD3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42016"/>
            <a:ext cx="10058400" cy="565265"/>
          </a:xfrm>
        </p:spPr>
        <p:txBody>
          <a:bodyPr/>
          <a:lstStyle/>
          <a:p>
            <a:r>
              <a:rPr lang="en-GB" dirty="0"/>
              <a:t>Pupil Identities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27A724-C696-E4D4-DC45-A4E553E6199C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1695283" y="1776665"/>
            <a:ext cx="1886117" cy="565265"/>
          </a:xfrm>
        </p:spPr>
        <p:txBody>
          <a:bodyPr/>
          <a:lstStyle/>
          <a:p>
            <a:r>
              <a:rPr lang="en-GB" dirty="0"/>
              <a:t>Archer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1A4E64A9-D70A-DB96-4462-352B1D9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5E301AA-272C-828F-D2E4-E0BFFD86C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9721F62-B955-A457-14A8-FE7A378A2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pPr rtl="0"/>
              <a:t>24</a:t>
            </a:fld>
            <a:endParaRPr lang="en-GB" noProof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29719F-FF5D-25CD-37F2-0821687ED1A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695283" y="2210588"/>
            <a:ext cx="8801434" cy="1548612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GB" dirty="0"/>
              <a:t>Teachers often define pupils by stereotypical ethnic identities -&gt; often lack favoured ideal pupil characteristics (negative labelling)</a:t>
            </a:r>
          </a:p>
          <a:p>
            <a:pPr marL="285750" indent="-285750">
              <a:buFontTx/>
              <a:buChar char="-"/>
            </a:pPr>
            <a:r>
              <a:rPr lang="en-GB" dirty="0"/>
              <a:t>Teachers dominant way of looking at things shape and defines pupils ethnic identity -&gt; when students challenge these stereotypes, they are treated more harshly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10" name="Content Placeholder 24">
            <a:extLst>
              <a:ext uri="{FF2B5EF4-FFF2-40B4-BE49-F238E27FC236}">
                <a16:creationId xmlns:a16="http://schemas.microsoft.com/office/drawing/2014/main" id="{3B3B968B-4F17-FF7A-A8F8-35AB31E65250}"/>
              </a:ext>
            </a:extLst>
          </p:cNvPr>
          <p:cNvSpPr txBox="1">
            <a:spLocks/>
          </p:cNvSpPr>
          <p:nvPr/>
        </p:nvSpPr>
        <p:spPr>
          <a:xfrm>
            <a:off x="1542883" y="3861588"/>
            <a:ext cx="3499017" cy="1548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GB" dirty="0"/>
              <a:t>Ideal Pupil identity = White, Middle Class, Heteronormative, Achieve right way through natural ability + talent</a:t>
            </a:r>
          </a:p>
        </p:txBody>
      </p:sp>
      <p:sp>
        <p:nvSpPr>
          <p:cNvPr id="11" name="Content Placeholder 24">
            <a:extLst>
              <a:ext uri="{FF2B5EF4-FFF2-40B4-BE49-F238E27FC236}">
                <a16:creationId xmlns:a16="http://schemas.microsoft.com/office/drawing/2014/main" id="{5E4B5445-4B29-B18E-1A81-27C5511135C6}"/>
              </a:ext>
            </a:extLst>
          </p:cNvPr>
          <p:cNvSpPr txBox="1">
            <a:spLocks/>
          </p:cNvSpPr>
          <p:nvPr/>
        </p:nvSpPr>
        <p:spPr>
          <a:xfrm>
            <a:off x="4565818" y="3759200"/>
            <a:ext cx="3244682" cy="178991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GB" dirty="0"/>
              <a:t>Pathologized pupil identity = deserving poor/ deprived background,  typically Asian (or other Ethnic minorities), asexual/ repressed sexuality, plodding conformist, slogger who succeeds through hard work rather than natural ability</a:t>
            </a:r>
          </a:p>
        </p:txBody>
      </p:sp>
      <p:sp>
        <p:nvSpPr>
          <p:cNvPr id="12" name="Content Placeholder 24">
            <a:extLst>
              <a:ext uri="{FF2B5EF4-FFF2-40B4-BE49-F238E27FC236}">
                <a16:creationId xmlns:a16="http://schemas.microsoft.com/office/drawing/2014/main" id="{CC7DDB2D-561B-5721-C293-8687036A2472}"/>
              </a:ext>
            </a:extLst>
          </p:cNvPr>
          <p:cNvSpPr txBox="1">
            <a:spLocks/>
          </p:cNvSpPr>
          <p:nvPr/>
        </p:nvSpPr>
        <p:spPr>
          <a:xfrm>
            <a:off x="7626183" y="3861588"/>
            <a:ext cx="3499017" cy="1548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GB" dirty="0"/>
              <a:t>Demonised Pupil identity = Black (or other ethnic minorities), working-class, hyper-sexualised, unintelligent, peer-led, culturally deprived, underachiever </a:t>
            </a:r>
          </a:p>
        </p:txBody>
      </p:sp>
    </p:spTree>
    <p:extLst>
      <p:ext uri="{BB962C8B-B14F-4D97-AF65-F5344CB8AC3E}">
        <p14:creationId xmlns:p14="http://schemas.microsoft.com/office/powerpoint/2010/main" val="309868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1F88EB3-D472-DF60-7456-D70FE2EE9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1BDF9-C0BE-A0F1-51D7-A99BA3A5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D8B96EB-0C3C-8E69-E44F-D413BF8F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25</a:t>
            </a:fld>
            <a:endParaRPr lang="en-GB" noProof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C6D2465-7846-AB9F-419C-95765DE1E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5454" y="1743968"/>
            <a:ext cx="3686775" cy="1543517"/>
          </a:xfrm>
        </p:spPr>
        <p:txBody>
          <a:bodyPr/>
          <a:lstStyle/>
          <a:p>
            <a:r>
              <a:rPr lang="en-GB" dirty="0"/>
              <a:t>- 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A9DAC4D0-90A7-3AED-2BEF-461D8A3CD303}"/>
              </a:ext>
            </a:extLst>
          </p:cNvPr>
          <p:cNvSpPr txBox="1">
            <a:spLocks/>
          </p:cNvSpPr>
          <p:nvPr/>
        </p:nvSpPr>
        <p:spPr>
          <a:xfrm>
            <a:off x="1421176" y="1725031"/>
            <a:ext cx="8963796" cy="3806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study Black + Asian A-Level Pupils </a:t>
            </a:r>
          </a:p>
          <a:p>
            <a:pPr marL="285750" indent="-285750">
              <a:buFontTx/>
              <a:buChar char="-"/>
            </a:pPr>
            <a:r>
              <a:rPr lang="en-GB" dirty="0"/>
              <a:t>Students who believed teachers had labelled them negatively did NOT necessary accept the label </a:t>
            </a:r>
          </a:p>
          <a:p>
            <a:pPr marL="285750" indent="-285750">
              <a:buFontTx/>
              <a:buChar char="-"/>
            </a:pPr>
            <a:r>
              <a:rPr lang="en-GB" dirty="0"/>
              <a:t>Response depended on factors such as ethnic group + gender + nature of former schools </a:t>
            </a:r>
          </a:p>
          <a:p>
            <a:pPr marL="285750" indent="-285750">
              <a:buFontTx/>
              <a:buChar char="-"/>
            </a:pPr>
            <a:r>
              <a:rPr lang="en-GB" dirty="0"/>
              <a:t>Some girls felt their experience of having attended all-girls school gave them a greater academic commitment helped them to overcome negative labels at college</a:t>
            </a:r>
          </a:p>
          <a:p>
            <a:pPr marL="285750" indent="-285750">
              <a:buFontTx/>
              <a:buChar char="-"/>
            </a:pPr>
            <a:r>
              <a:rPr lang="en-GB" dirty="0"/>
              <a:t>Label does NOT inevitably produce a self-fulfilling prophecy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E3EA9848-BE25-3C88-6271-8636D168512E}"/>
              </a:ext>
            </a:extLst>
          </p:cNvPr>
          <p:cNvSpPr txBox="1">
            <a:spLocks/>
          </p:cNvSpPr>
          <p:nvPr/>
        </p:nvSpPr>
        <p:spPr>
          <a:xfrm>
            <a:off x="1807028" y="4196386"/>
            <a:ext cx="3309258" cy="1335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9262C1C-77E6-243A-891A-1304738BC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58889"/>
            <a:ext cx="10058400" cy="565265"/>
          </a:xfrm>
        </p:spPr>
        <p:txBody>
          <a:bodyPr/>
          <a:lstStyle/>
          <a:p>
            <a:r>
              <a:rPr lang="en-GB" dirty="0"/>
              <a:t>Mac an </a:t>
            </a:r>
            <a:r>
              <a:rPr lang="en-GB" dirty="0" err="1"/>
              <a:t>Ghaill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05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D2012-FB8B-67F1-B931-945605E4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1013351"/>
            <a:ext cx="10058400" cy="565265"/>
          </a:xfrm>
        </p:spPr>
        <p:txBody>
          <a:bodyPr/>
          <a:lstStyle/>
          <a:p>
            <a:r>
              <a:rPr lang="en-GB" dirty="0"/>
              <a:t>Fuller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1F88EB3-D472-DF60-7456-D70FE2EE9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 dirty="0"/>
              <a:t>Education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1BDF9-C0BE-A0F1-51D7-A99BA3A5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 dirty="0"/>
              <a:t>Ethnic Differences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D8B96EB-0C3C-8E69-E44F-D413BF8F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26</a:t>
            </a:fld>
            <a:endParaRPr lang="en-GB" noProof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C6D2465-7846-AB9F-419C-95765DE1E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36339"/>
            <a:ext cx="10515599" cy="4523200"/>
          </a:xfrm>
        </p:spPr>
        <p:txBody>
          <a:bodyPr>
            <a:normAutofit fontScale="55000" lnSpcReduction="20000"/>
          </a:bodyPr>
          <a:lstStyle/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Study black girls in y11 London comprehensive school – against self-fulfilling prophecy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Girls were high achievers in a which placed most Black girls in low streams 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Instead of accepting negative stereotypes -&gt; girls channelled their anger over labelling into the pursuit of educational success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Did NOT seek approval of teachers (most regarded as racist)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 worked conscientiously but gave appearance of not doing so -&gt; showed deliberate lack of concern about school routines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Girl’s behaviour as a way of dealing with contradictory demands of succeeding at school while remaining friends with black girls in lower streams/ avoiding ridicule of black boys (anti-school)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Maintain positive self-image by relying on own efforts rather than accepting teachers' negative stereotype 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Pupils may still succeed even when they refuse to conform 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en-GB" sz="3600" dirty="0"/>
              <a:t>Negative labelling does not always lead to failure -&gt; girls able to reject the labels placed on them + remained determined to succeed = NO SELF-FULFILLING PROPHECY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endParaRPr lang="en-GB" sz="3600" dirty="0"/>
          </a:p>
          <a:p>
            <a:pPr marL="285750" indent="-285750">
              <a:lnSpc>
                <a:spcPct val="100000"/>
              </a:lnSpc>
              <a:buFontTx/>
              <a:buChar char="-"/>
            </a:pPr>
            <a:endParaRPr lang="en-GB" dirty="0"/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866EA860-A472-0219-12BF-543158EFD806}"/>
              </a:ext>
            </a:extLst>
          </p:cNvPr>
          <p:cNvSpPr txBox="1">
            <a:spLocks/>
          </p:cNvSpPr>
          <p:nvPr/>
        </p:nvSpPr>
        <p:spPr>
          <a:xfrm>
            <a:off x="6096000" y="1621270"/>
            <a:ext cx="3686775" cy="699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E77737A7-DEBC-78B9-E730-6E843D42ED70}"/>
              </a:ext>
            </a:extLst>
          </p:cNvPr>
          <p:cNvSpPr txBox="1">
            <a:spLocks/>
          </p:cNvSpPr>
          <p:nvPr/>
        </p:nvSpPr>
        <p:spPr>
          <a:xfrm>
            <a:off x="1259305" y="2590811"/>
            <a:ext cx="4836695" cy="1255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A9DAC4D0-90A7-3AED-2BEF-461D8A3CD303}"/>
              </a:ext>
            </a:extLst>
          </p:cNvPr>
          <p:cNvSpPr txBox="1">
            <a:spLocks/>
          </p:cNvSpPr>
          <p:nvPr/>
        </p:nvSpPr>
        <p:spPr>
          <a:xfrm>
            <a:off x="5976256" y="2282360"/>
            <a:ext cx="3686775" cy="1146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407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C205B-C1A8-4396-2652-930550CD3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42016"/>
            <a:ext cx="10058400" cy="565265"/>
          </a:xfrm>
        </p:spPr>
        <p:txBody>
          <a:bodyPr/>
          <a:lstStyle/>
          <a:p>
            <a:r>
              <a:rPr lang="en-GB" b="1" dirty="0"/>
              <a:t>Mirza</a:t>
            </a:r>
            <a:r>
              <a:rPr lang="en-GB" dirty="0"/>
              <a:t> – Failed coping strategies</a:t>
            </a:r>
            <a:endParaRPr lang="en-GB" b="1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1A4E64A9-D70A-DB96-4462-352B1D9C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5E301AA-272C-828F-D2E4-E0BFFD86C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9721F62-B955-A457-14A8-FE7A378A2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pPr rtl="0"/>
              <a:t>27</a:t>
            </a:fld>
            <a:endParaRPr lang="en-GB" noProof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29719F-FF5D-25CD-37F2-0821687ED1A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695283" y="1841500"/>
            <a:ext cx="8801434" cy="3695700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GB" dirty="0"/>
              <a:t>Some pupils are NOT able to develop coping strategies when faced with teacher racism/ labelling </a:t>
            </a:r>
          </a:p>
          <a:p>
            <a:pPr marL="285750" indent="-285750">
              <a:buFontTx/>
              <a:buChar char="-"/>
            </a:pPr>
            <a:r>
              <a:rPr lang="en-GB" dirty="0"/>
              <a:t>Three types of teacher racism: Colour Blind/ Liberal Chauvinists/ Overt Racists</a:t>
            </a:r>
          </a:p>
          <a:p>
            <a:pPr marL="285750" indent="-285750">
              <a:buFontTx/>
              <a:buChar char="-"/>
            </a:pPr>
            <a:r>
              <a:rPr lang="en-GB" dirty="0"/>
              <a:t>Black girls would avoid these teachers by being selective about who they asked for help/ getting on with their own work in lesson without taking part/ avoiding option choices to avoid teachers</a:t>
            </a:r>
          </a:p>
          <a:p>
            <a:pPr marL="285750" indent="-285750">
              <a:buFontTx/>
              <a:buChar char="-"/>
            </a:pPr>
            <a:r>
              <a:rPr lang="en-GB" dirty="0"/>
              <a:t>Puts them at a disadvantage by restricting their opportunities -&gt; causing under-achievement</a:t>
            </a:r>
          </a:p>
        </p:txBody>
      </p:sp>
    </p:spTree>
    <p:extLst>
      <p:ext uri="{BB962C8B-B14F-4D97-AF65-F5344CB8AC3E}">
        <p14:creationId xmlns:p14="http://schemas.microsoft.com/office/powerpoint/2010/main" val="313161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1F88EB3-D472-DF60-7456-D70FE2EE9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1BDF9-C0BE-A0F1-51D7-A99BA3A5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D8B96EB-0C3C-8E69-E44F-D413BF8F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28</a:t>
            </a:fld>
            <a:endParaRPr lang="en-GB" noProof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C6D2465-7846-AB9F-419C-95765DE1E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5454" y="1743968"/>
            <a:ext cx="3686775" cy="1543517"/>
          </a:xfrm>
        </p:spPr>
        <p:txBody>
          <a:bodyPr/>
          <a:lstStyle/>
          <a:p>
            <a:r>
              <a:rPr lang="en-GB" dirty="0"/>
              <a:t>- 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E3EA9848-BE25-3C88-6271-8636D168512E}"/>
              </a:ext>
            </a:extLst>
          </p:cNvPr>
          <p:cNvSpPr txBox="1">
            <a:spLocks/>
          </p:cNvSpPr>
          <p:nvPr/>
        </p:nvSpPr>
        <p:spPr>
          <a:xfrm>
            <a:off x="1807028" y="4196386"/>
            <a:ext cx="3309258" cy="1335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322F3AFC-C680-1769-F30A-E3B80AC0A7EF}"/>
              </a:ext>
            </a:extLst>
          </p:cNvPr>
          <p:cNvSpPr txBox="1">
            <a:spLocks/>
          </p:cNvSpPr>
          <p:nvPr/>
        </p:nvSpPr>
        <p:spPr>
          <a:xfrm>
            <a:off x="1625454" y="1743968"/>
            <a:ext cx="9296546" cy="3539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2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GB" dirty="0"/>
              <a:t>The Rebels -&gt; most influential group (still a minority) -&gt;  reject values of school + opposed school by joining a peer group -&gt; reinforced negative stereotypes of ‘Black Machismo’</a:t>
            </a:r>
          </a:p>
          <a:p>
            <a:pPr marL="285750" indent="-285750">
              <a:buFontTx/>
              <a:buChar char="-"/>
            </a:pPr>
            <a:r>
              <a:rPr lang="en-GB" dirty="0"/>
              <a:t>The Conformists -&gt; minority of Black pupils accepted values of school + eager to succeed</a:t>
            </a:r>
          </a:p>
          <a:p>
            <a:pPr marL="285750" indent="-285750">
              <a:buFontTx/>
              <a:buChar char="-"/>
            </a:pPr>
            <a:r>
              <a:rPr lang="en-GB" dirty="0"/>
              <a:t>The </a:t>
            </a:r>
            <a:r>
              <a:rPr lang="en-GB" dirty="0" err="1"/>
              <a:t>Retreatists</a:t>
            </a:r>
            <a:r>
              <a:rPr lang="en-GB" dirty="0"/>
              <a:t> -&gt; small minority who isolated + disconnected with peer-group subcultures + school (kept a low profile) – give up</a:t>
            </a:r>
          </a:p>
          <a:p>
            <a:pPr marL="285750" indent="-285750">
              <a:buFontTx/>
              <a:buChar char="-"/>
            </a:pPr>
            <a:r>
              <a:rPr lang="en-GB" dirty="0"/>
              <a:t>The innovators – Second largest group who were pro-education BUT anti-school -&gt; distance themselves from ‘conformists’ enough to keep credibility with the ‘rebels’ whilst valuing educational success (e.g., Fuller – black London girls)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9262C1C-77E6-243A-891A-1304738BC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58889"/>
            <a:ext cx="10058400" cy="565265"/>
          </a:xfrm>
        </p:spPr>
        <p:txBody>
          <a:bodyPr/>
          <a:lstStyle/>
          <a:p>
            <a:r>
              <a:rPr lang="en-GB" b="1" dirty="0"/>
              <a:t>Sewell</a:t>
            </a:r>
            <a:r>
              <a:rPr lang="en-GB" dirty="0"/>
              <a:t> – Boys’ response to racist stereotypes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4033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Custom 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E6D8"/>
      </a:accent1>
      <a:accent2>
        <a:srgbClr val="8C3A27"/>
      </a:accent2>
      <a:accent3>
        <a:srgbClr val="F0C8BC"/>
      </a:accent3>
      <a:accent4>
        <a:srgbClr val="D9A491"/>
      </a:accent4>
      <a:accent5>
        <a:srgbClr val="FFF7F5"/>
      </a:accent5>
      <a:accent6>
        <a:srgbClr val="18401F"/>
      </a:accent6>
      <a:hlink>
        <a:srgbClr val="0563C1"/>
      </a:hlink>
      <a:folHlink>
        <a:srgbClr val="954F72"/>
      </a:folHlink>
    </a:clrScheme>
    <a:fontScheme name="Custom 119">
      <a:majorFont>
        <a:latin typeface="Tisa Offc Serif Pro"/>
        <a:ea typeface=""/>
        <a:cs typeface=""/>
      </a:majorFont>
      <a:minorFont>
        <a:latin typeface="Quir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945587_TF10081922_Win32" id="{66AC0917-446A-46BE-9F52-5693D6540492}" vid="{6B5A5346-71CF-4A1B-B74D-6549F6A753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75A5AD-EC1E-483F-AF0B-4636A5C229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94EF9C-37D7-43D3-8ABF-F4762A9116D8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BCC3022A-70F1-4B7E-97CD-F6F1ACAD797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{A7D0BB67-F43D-4CC3-9FEA-3C29131336CB}tf10081922_win32</Template>
  <TotalTime>13366</TotalTime>
  <Words>2937</Words>
  <Application>Microsoft Office PowerPoint</Application>
  <PresentationFormat>Widescreen</PresentationFormat>
  <Paragraphs>339</Paragraphs>
  <Slides>28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Quire Sans Pro Light</vt:lpstr>
      <vt:lpstr>Tisa Offc Serif Pro</vt:lpstr>
      <vt:lpstr>Office Theme</vt:lpstr>
      <vt:lpstr>Ethnic Differences</vt:lpstr>
      <vt:lpstr>Ethnic Differences – Key content </vt:lpstr>
      <vt:lpstr>Overview</vt:lpstr>
      <vt:lpstr>General ethnic trends in academic achievement</vt:lpstr>
      <vt:lpstr>Trends in Ethnic Differences</vt:lpstr>
      <vt:lpstr>PowerPoint Presentation</vt:lpstr>
      <vt:lpstr>Cultural Deprivation</vt:lpstr>
      <vt:lpstr>Language</vt:lpstr>
      <vt:lpstr>Attitudes and Values</vt:lpstr>
      <vt:lpstr>Family structures + Support</vt:lpstr>
      <vt:lpstr>Pryce (1979)</vt:lpstr>
      <vt:lpstr>Moynihan (1965)</vt:lpstr>
      <vt:lpstr>Material Deprivation</vt:lpstr>
      <vt:lpstr>Flaherty (2004) (material deprivation)</vt:lpstr>
      <vt:lpstr>Swann Report (1965)</vt:lpstr>
      <vt:lpstr>Racism in wider Society </vt:lpstr>
      <vt:lpstr>Internal Factors</vt:lpstr>
      <vt:lpstr>Gillborn and Youdell</vt:lpstr>
      <vt:lpstr>Institutional Racism</vt:lpstr>
      <vt:lpstr>Ethnocentric curriculum</vt:lpstr>
      <vt:lpstr>New IQ ism</vt:lpstr>
      <vt:lpstr>Labelling</vt:lpstr>
      <vt:lpstr>Labelling</vt:lpstr>
      <vt:lpstr>Pupil Identities</vt:lpstr>
      <vt:lpstr>Mac an Ghaill</vt:lpstr>
      <vt:lpstr>Fuller</vt:lpstr>
      <vt:lpstr>Mirza – Failed coping strategies</vt:lpstr>
      <vt:lpstr>Sewell – Boys’ response to racist stereotypes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17LookL</dc:creator>
  <cp:lastModifiedBy>17LookL</cp:lastModifiedBy>
  <cp:revision>22</cp:revision>
  <dcterms:created xsi:type="dcterms:W3CDTF">2024-08-02T19:17:13Z</dcterms:created>
  <dcterms:modified xsi:type="dcterms:W3CDTF">2024-08-22T13:32:40Z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