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09" r:id="rId5"/>
    <p:sldId id="287" r:id="rId6"/>
    <p:sldId id="292" r:id="rId7"/>
    <p:sldId id="304" r:id="rId8"/>
    <p:sldId id="312" r:id="rId9"/>
    <p:sldId id="296" r:id="rId10"/>
    <p:sldId id="313" r:id="rId11"/>
    <p:sldId id="314" r:id="rId12"/>
    <p:sldId id="316" r:id="rId13"/>
    <p:sldId id="315" r:id="rId14"/>
    <p:sldId id="317" r:id="rId15"/>
    <p:sldId id="318" r:id="rId16"/>
    <p:sldId id="320" r:id="rId17"/>
    <p:sldId id="321" r:id="rId18"/>
    <p:sldId id="323" r:id="rId19"/>
    <p:sldId id="325" r:id="rId20"/>
    <p:sldId id="324" r:id="rId21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2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DE9"/>
    <a:srgbClr val="C59C93"/>
    <a:srgbClr val="4D74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EC3FEB-D47D-4BEE-AA9E-FFF650454F4D}" v="228" dt="2024-08-04T10:54:01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524" autoAdjust="0"/>
  </p:normalViewPr>
  <p:slideViewPr>
    <p:cSldViewPr snapToGrid="0">
      <p:cViewPr varScale="1">
        <p:scale>
          <a:sx n="40" d="100"/>
          <a:sy n="40" d="100"/>
        </p:scale>
        <p:origin x="48" y="448"/>
      </p:cViewPr>
      <p:guideLst>
        <p:guide pos="3840"/>
        <p:guide orient="horz"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Look" userId="5d272b35331f4213" providerId="LiveId" clId="{CCEC3FEB-D47D-4BEE-AA9E-FFF650454F4D}"/>
    <pc:docChg chg="undo custSel addSld delSld modSld sldOrd">
      <pc:chgData name="Lucy Look" userId="5d272b35331f4213" providerId="LiveId" clId="{CCEC3FEB-D47D-4BEE-AA9E-FFF650454F4D}" dt="2024-09-02T15:44:28.363" v="5122" actId="47"/>
      <pc:docMkLst>
        <pc:docMk/>
      </pc:docMkLst>
      <pc:sldChg chg="del">
        <pc:chgData name="Lucy Look" userId="5d272b35331f4213" providerId="LiveId" clId="{CCEC3FEB-D47D-4BEE-AA9E-FFF650454F4D}" dt="2024-08-02T10:47:07.591" v="4775" actId="47"/>
        <pc:sldMkLst>
          <pc:docMk/>
          <pc:sldMk cId="566997565" sldId="260"/>
        </pc:sldMkLst>
      </pc:sldChg>
      <pc:sldChg chg="del">
        <pc:chgData name="Lucy Look" userId="5d272b35331f4213" providerId="LiveId" clId="{CCEC3FEB-D47D-4BEE-AA9E-FFF650454F4D}" dt="2024-08-02T10:47:04.931" v="4769" actId="47"/>
        <pc:sldMkLst>
          <pc:docMk/>
          <pc:sldMk cId="4151694508" sldId="268"/>
        </pc:sldMkLst>
      </pc:sldChg>
      <pc:sldChg chg="delSp mod ord modAnim">
        <pc:chgData name="Lucy Look" userId="5d272b35331f4213" providerId="LiveId" clId="{CCEC3FEB-D47D-4BEE-AA9E-FFF650454F4D}" dt="2024-08-02T12:47:56.308" v="5055" actId="478"/>
        <pc:sldMkLst>
          <pc:docMk/>
          <pc:sldMk cId="202184314" sldId="287"/>
        </pc:sldMkLst>
        <pc:spChg chg="del">
          <ac:chgData name="Lucy Look" userId="5d272b35331f4213" providerId="LiveId" clId="{CCEC3FEB-D47D-4BEE-AA9E-FFF650454F4D}" dt="2024-08-02T12:47:53.859" v="5054" actId="478"/>
          <ac:spMkLst>
            <pc:docMk/>
            <pc:sldMk cId="202184314" sldId="287"/>
            <ac:spMk id="4" creationId="{F3F2DE98-C429-4715-BA3C-5D6C820084AB}"/>
          </ac:spMkLst>
        </pc:spChg>
        <pc:spChg chg="del">
          <ac:chgData name="Lucy Look" userId="5d272b35331f4213" providerId="LiveId" clId="{CCEC3FEB-D47D-4BEE-AA9E-FFF650454F4D}" dt="2024-08-02T12:47:56.308" v="5055" actId="478"/>
          <ac:spMkLst>
            <pc:docMk/>
            <pc:sldMk cId="202184314" sldId="287"/>
            <ac:spMk id="5" creationId="{C2EB2A80-0DA3-4033-A669-A7896142852E}"/>
          </ac:spMkLst>
        </pc:spChg>
      </pc:sldChg>
      <pc:sldChg chg="del">
        <pc:chgData name="Lucy Look" userId="5d272b35331f4213" providerId="LiveId" clId="{CCEC3FEB-D47D-4BEE-AA9E-FFF650454F4D}" dt="2024-08-02T10:47:06.752" v="4773" actId="47"/>
        <pc:sldMkLst>
          <pc:docMk/>
          <pc:sldMk cId="344161675" sldId="288"/>
        </pc:sldMkLst>
      </pc:sldChg>
      <pc:sldChg chg="delSp modSp mod">
        <pc:chgData name="Lucy Look" userId="5d272b35331f4213" providerId="LiveId" clId="{CCEC3FEB-D47D-4BEE-AA9E-FFF650454F4D}" dt="2024-08-04T10:53:55.145" v="5119" actId="313"/>
        <pc:sldMkLst>
          <pc:docMk/>
          <pc:sldMk cId="3197763602" sldId="292"/>
        </pc:sldMkLst>
        <pc:spChg chg="del">
          <ac:chgData name="Lucy Look" userId="5d272b35331f4213" providerId="LiveId" clId="{CCEC3FEB-D47D-4BEE-AA9E-FFF650454F4D}" dt="2024-08-02T12:48:00.875" v="5056" actId="478"/>
          <ac:spMkLst>
            <pc:docMk/>
            <pc:sldMk cId="3197763602" sldId="292"/>
            <ac:spMk id="3" creationId="{72ACEAC8-9981-4A69-A3CD-BABCCC4776C4}"/>
          </ac:spMkLst>
        </pc:spChg>
        <pc:spChg chg="del">
          <ac:chgData name="Lucy Look" userId="5d272b35331f4213" providerId="LiveId" clId="{CCEC3FEB-D47D-4BEE-AA9E-FFF650454F4D}" dt="2024-08-02T12:48:03.068" v="5057" actId="478"/>
          <ac:spMkLst>
            <pc:docMk/>
            <pc:sldMk cId="3197763602" sldId="292"/>
            <ac:spMk id="4" creationId="{27164BDA-6240-43FA-897D-C5284AC3B0B3}"/>
          </ac:spMkLst>
        </pc:spChg>
        <pc:graphicFrameChg chg="mod modGraphic">
          <ac:chgData name="Lucy Look" userId="5d272b35331f4213" providerId="LiveId" clId="{CCEC3FEB-D47D-4BEE-AA9E-FFF650454F4D}" dt="2024-08-04T10:53:55.145" v="5119" actId="313"/>
          <ac:graphicFrameMkLst>
            <pc:docMk/>
            <pc:sldMk cId="3197763602" sldId="292"/>
            <ac:graphicFrameMk id="40" creationId="{2639E283-05D4-48C9-A81B-58E81C4669D7}"/>
          </ac:graphicFrameMkLst>
        </pc:graphicFrameChg>
      </pc:sldChg>
      <pc:sldChg chg="del">
        <pc:chgData name="Lucy Look" userId="5d272b35331f4213" providerId="LiveId" clId="{CCEC3FEB-D47D-4BEE-AA9E-FFF650454F4D}" dt="2024-08-02T10:47:05.918" v="4771" actId="47"/>
        <pc:sldMkLst>
          <pc:docMk/>
          <pc:sldMk cId="4268866672" sldId="295"/>
        </pc:sldMkLst>
      </pc:sldChg>
      <pc:sldChg chg="addSp delSp modSp mod ord modAnim">
        <pc:chgData name="Lucy Look" userId="5d272b35331f4213" providerId="LiveId" clId="{CCEC3FEB-D47D-4BEE-AA9E-FFF650454F4D}" dt="2024-08-02T12:59:50.135" v="5118" actId="1076"/>
        <pc:sldMkLst>
          <pc:docMk/>
          <pc:sldMk cId="517045786" sldId="296"/>
        </pc:sldMkLst>
        <pc:spChg chg="del">
          <ac:chgData name="Lucy Look" userId="5d272b35331f4213" providerId="LiveId" clId="{CCEC3FEB-D47D-4BEE-AA9E-FFF650454F4D}" dt="2024-08-02T12:48:23.966" v="5062" actId="478"/>
          <ac:spMkLst>
            <pc:docMk/>
            <pc:sldMk cId="517045786" sldId="296"/>
            <ac:spMk id="3" creationId="{DE0D9D39-4DE1-4E77-8802-B35DBFFF97A2}"/>
          </ac:spMkLst>
        </pc:spChg>
        <pc:spChg chg="del">
          <ac:chgData name="Lucy Look" userId="5d272b35331f4213" providerId="LiveId" clId="{CCEC3FEB-D47D-4BEE-AA9E-FFF650454F4D}" dt="2024-08-02T12:48:25.738" v="5063" actId="478"/>
          <ac:spMkLst>
            <pc:docMk/>
            <pc:sldMk cId="517045786" sldId="296"/>
            <ac:spMk id="6" creationId="{595F4C2B-CB37-4281-A527-07A09A21A053}"/>
          </ac:spMkLst>
        </pc:spChg>
        <pc:picChg chg="add mod">
          <ac:chgData name="Lucy Look" userId="5d272b35331f4213" providerId="LiveId" clId="{CCEC3FEB-D47D-4BEE-AA9E-FFF650454F4D}" dt="2024-08-02T12:59:50.135" v="5118" actId="1076"/>
          <ac:picMkLst>
            <pc:docMk/>
            <pc:sldMk cId="517045786" sldId="296"/>
            <ac:picMk id="2052" creationId="{0509DAE8-6686-582F-1375-EC93CCCCFFA3}"/>
          </ac:picMkLst>
        </pc:picChg>
      </pc:sldChg>
      <pc:sldChg chg="del">
        <pc:chgData name="Lucy Look" userId="5d272b35331f4213" providerId="LiveId" clId="{CCEC3FEB-D47D-4BEE-AA9E-FFF650454F4D}" dt="2024-08-02T10:47:06.322" v="4772" actId="47"/>
        <pc:sldMkLst>
          <pc:docMk/>
          <pc:sldMk cId="2114420498" sldId="297"/>
        </pc:sldMkLst>
      </pc:sldChg>
      <pc:sldChg chg="delSp mod ord modAnim">
        <pc:chgData name="Lucy Look" userId="5d272b35331f4213" providerId="LiveId" clId="{CCEC3FEB-D47D-4BEE-AA9E-FFF650454F4D}" dt="2024-08-02T12:48:07.855" v="5059" actId="478"/>
        <pc:sldMkLst>
          <pc:docMk/>
          <pc:sldMk cId="1594094387" sldId="304"/>
        </pc:sldMkLst>
        <pc:spChg chg="del">
          <ac:chgData name="Lucy Look" userId="5d272b35331f4213" providerId="LiveId" clId="{CCEC3FEB-D47D-4BEE-AA9E-FFF650454F4D}" dt="2024-08-02T12:48:06.275" v="5058" actId="478"/>
          <ac:spMkLst>
            <pc:docMk/>
            <pc:sldMk cId="1594094387" sldId="304"/>
            <ac:spMk id="36" creationId="{D98E03FD-AFE5-462A-8455-5E7B34A57294}"/>
          </ac:spMkLst>
        </pc:spChg>
        <pc:spChg chg="del">
          <ac:chgData name="Lucy Look" userId="5d272b35331f4213" providerId="LiveId" clId="{CCEC3FEB-D47D-4BEE-AA9E-FFF650454F4D}" dt="2024-08-02T12:48:07.855" v="5059" actId="478"/>
          <ac:spMkLst>
            <pc:docMk/>
            <pc:sldMk cId="1594094387" sldId="304"/>
            <ac:spMk id="37" creationId="{8E5DF9FC-D709-4A4F-BA34-E6BD57C77F56}"/>
          </ac:spMkLst>
        </pc:spChg>
      </pc:sldChg>
      <pc:sldChg chg="del">
        <pc:chgData name="Lucy Look" userId="5d272b35331f4213" providerId="LiveId" clId="{CCEC3FEB-D47D-4BEE-AA9E-FFF650454F4D}" dt="2024-08-02T10:47:09.879" v="4776" actId="47"/>
        <pc:sldMkLst>
          <pc:docMk/>
          <pc:sldMk cId="2271433138" sldId="305"/>
        </pc:sldMkLst>
      </pc:sldChg>
      <pc:sldChg chg="del">
        <pc:chgData name="Lucy Look" userId="5d272b35331f4213" providerId="LiveId" clId="{CCEC3FEB-D47D-4BEE-AA9E-FFF650454F4D}" dt="2024-08-02T10:47:05.420" v="4770" actId="47"/>
        <pc:sldMkLst>
          <pc:docMk/>
          <pc:sldMk cId="1942026059" sldId="306"/>
        </pc:sldMkLst>
      </pc:sldChg>
      <pc:sldChg chg="del">
        <pc:chgData name="Lucy Look" userId="5d272b35331f4213" providerId="LiveId" clId="{CCEC3FEB-D47D-4BEE-AA9E-FFF650454F4D}" dt="2024-08-02T10:47:07.226" v="4774" actId="47"/>
        <pc:sldMkLst>
          <pc:docMk/>
          <pc:sldMk cId="142849395" sldId="310"/>
        </pc:sldMkLst>
      </pc:sldChg>
      <pc:sldChg chg="del">
        <pc:chgData name="Lucy Look" userId="5d272b35331f4213" providerId="LiveId" clId="{CCEC3FEB-D47D-4BEE-AA9E-FFF650454F4D}" dt="2024-08-02T10:47:04.299" v="4768" actId="47"/>
        <pc:sldMkLst>
          <pc:docMk/>
          <pc:sldMk cId="3153892104" sldId="311"/>
        </pc:sldMkLst>
      </pc:sldChg>
      <pc:sldChg chg="delSp modSp mod ord modAnim">
        <pc:chgData name="Lucy Look" userId="5d272b35331f4213" providerId="LiveId" clId="{CCEC3FEB-D47D-4BEE-AA9E-FFF650454F4D}" dt="2024-08-04T10:54:01.641" v="5120" actId="20577"/>
        <pc:sldMkLst>
          <pc:docMk/>
          <pc:sldMk cId="3662676969" sldId="312"/>
        </pc:sldMkLst>
        <pc:spChg chg="del">
          <ac:chgData name="Lucy Look" userId="5d272b35331f4213" providerId="LiveId" clId="{CCEC3FEB-D47D-4BEE-AA9E-FFF650454F4D}" dt="2024-08-02T12:48:13.462" v="5060" actId="478"/>
          <ac:spMkLst>
            <pc:docMk/>
            <pc:sldMk cId="3662676969" sldId="312"/>
            <ac:spMk id="3" creationId="{C77A9CB4-237D-4125-8C97-2D4957459A8B}"/>
          </ac:spMkLst>
        </pc:spChg>
        <pc:spChg chg="del">
          <ac:chgData name="Lucy Look" userId="5d272b35331f4213" providerId="LiveId" clId="{CCEC3FEB-D47D-4BEE-AA9E-FFF650454F4D}" dt="2024-08-02T12:48:16.924" v="5061" actId="478"/>
          <ac:spMkLst>
            <pc:docMk/>
            <pc:sldMk cId="3662676969" sldId="312"/>
            <ac:spMk id="4" creationId="{2291BE49-8476-47C3-80E7-E4A30EA8FAC8}"/>
          </ac:spMkLst>
        </pc:spChg>
        <pc:spChg chg="mod">
          <ac:chgData name="Lucy Look" userId="5d272b35331f4213" providerId="LiveId" clId="{CCEC3FEB-D47D-4BEE-AA9E-FFF650454F4D}" dt="2024-08-04T10:54:01.641" v="5120" actId="20577"/>
          <ac:spMkLst>
            <pc:docMk/>
            <pc:sldMk cId="3662676969" sldId="312"/>
            <ac:spMk id="6" creationId="{2C0512AD-CCCB-69A5-C01F-F8733893B844}"/>
          </ac:spMkLst>
        </pc:spChg>
      </pc:sldChg>
      <pc:sldChg chg="delSp mod">
        <pc:chgData name="Lucy Look" userId="5d272b35331f4213" providerId="LiveId" clId="{CCEC3FEB-D47D-4BEE-AA9E-FFF650454F4D}" dt="2024-08-02T12:48:33.600" v="5065" actId="478"/>
        <pc:sldMkLst>
          <pc:docMk/>
          <pc:sldMk cId="2402097079" sldId="313"/>
        </pc:sldMkLst>
        <pc:spChg chg="del">
          <ac:chgData name="Lucy Look" userId="5d272b35331f4213" providerId="LiveId" clId="{CCEC3FEB-D47D-4BEE-AA9E-FFF650454F4D}" dt="2024-08-02T12:48:33.600" v="5065" actId="478"/>
          <ac:spMkLst>
            <pc:docMk/>
            <pc:sldMk cId="2402097079" sldId="313"/>
            <ac:spMk id="3" creationId="{72ACEAC8-9981-4A69-A3CD-BABCCC4776C4}"/>
          </ac:spMkLst>
        </pc:spChg>
        <pc:spChg chg="del">
          <ac:chgData name="Lucy Look" userId="5d272b35331f4213" providerId="LiveId" clId="{CCEC3FEB-D47D-4BEE-AA9E-FFF650454F4D}" dt="2024-08-02T12:48:29.342" v="5064" actId="478"/>
          <ac:spMkLst>
            <pc:docMk/>
            <pc:sldMk cId="2402097079" sldId="313"/>
            <ac:spMk id="4" creationId="{27164BDA-6240-43FA-897D-C5284AC3B0B3}"/>
          </ac:spMkLst>
        </pc:spChg>
      </pc:sldChg>
      <pc:sldChg chg="delSp mod modAnim">
        <pc:chgData name="Lucy Look" userId="5d272b35331f4213" providerId="LiveId" clId="{CCEC3FEB-D47D-4BEE-AA9E-FFF650454F4D}" dt="2024-08-02T12:48:41.457" v="5067" actId="478"/>
        <pc:sldMkLst>
          <pc:docMk/>
          <pc:sldMk cId="2736345097" sldId="314"/>
        </pc:sldMkLst>
        <pc:spChg chg="del">
          <ac:chgData name="Lucy Look" userId="5d272b35331f4213" providerId="LiveId" clId="{CCEC3FEB-D47D-4BEE-AA9E-FFF650454F4D}" dt="2024-08-02T12:48:41.457" v="5067" actId="478"/>
          <ac:spMkLst>
            <pc:docMk/>
            <pc:sldMk cId="2736345097" sldId="314"/>
            <ac:spMk id="4" creationId="{F3F2DE98-C429-4715-BA3C-5D6C820084AB}"/>
          </ac:spMkLst>
        </pc:spChg>
        <pc:spChg chg="del">
          <ac:chgData name="Lucy Look" userId="5d272b35331f4213" providerId="LiveId" clId="{CCEC3FEB-D47D-4BEE-AA9E-FFF650454F4D}" dt="2024-08-02T12:48:38.276" v="5066" actId="478"/>
          <ac:spMkLst>
            <pc:docMk/>
            <pc:sldMk cId="2736345097" sldId="314"/>
            <ac:spMk id="5" creationId="{C2EB2A80-0DA3-4033-A669-A7896142852E}"/>
          </ac:spMkLst>
        </pc:spChg>
      </pc:sldChg>
      <pc:sldChg chg="delSp mod modAnim">
        <pc:chgData name="Lucy Look" userId="5d272b35331f4213" providerId="LiveId" clId="{CCEC3FEB-D47D-4BEE-AA9E-FFF650454F4D}" dt="2024-08-02T12:49:09.101" v="5073" actId="478"/>
        <pc:sldMkLst>
          <pc:docMk/>
          <pc:sldMk cId="3000272286" sldId="315"/>
        </pc:sldMkLst>
        <pc:spChg chg="del">
          <ac:chgData name="Lucy Look" userId="5d272b35331f4213" providerId="LiveId" clId="{CCEC3FEB-D47D-4BEE-AA9E-FFF650454F4D}" dt="2024-08-02T12:49:04.141" v="5072" actId="478"/>
          <ac:spMkLst>
            <pc:docMk/>
            <pc:sldMk cId="3000272286" sldId="315"/>
            <ac:spMk id="4" creationId="{F3F2DE98-C429-4715-BA3C-5D6C820084AB}"/>
          </ac:spMkLst>
        </pc:spChg>
        <pc:spChg chg="del">
          <ac:chgData name="Lucy Look" userId="5d272b35331f4213" providerId="LiveId" clId="{CCEC3FEB-D47D-4BEE-AA9E-FFF650454F4D}" dt="2024-08-02T12:49:09.101" v="5073" actId="478"/>
          <ac:spMkLst>
            <pc:docMk/>
            <pc:sldMk cId="3000272286" sldId="315"/>
            <ac:spMk id="5" creationId="{C2EB2A80-0DA3-4033-A669-A7896142852E}"/>
          </ac:spMkLst>
        </pc:spChg>
      </pc:sldChg>
      <pc:sldChg chg="addSp delSp modSp mod modAnim">
        <pc:chgData name="Lucy Look" userId="5d272b35331f4213" providerId="LiveId" clId="{CCEC3FEB-D47D-4BEE-AA9E-FFF650454F4D}" dt="2024-08-02T12:48:53.413" v="5071" actId="478"/>
        <pc:sldMkLst>
          <pc:docMk/>
          <pc:sldMk cId="901777354" sldId="316"/>
        </pc:sldMkLst>
        <pc:spChg chg="del">
          <ac:chgData name="Lucy Look" userId="5d272b35331f4213" providerId="LiveId" clId="{CCEC3FEB-D47D-4BEE-AA9E-FFF650454F4D}" dt="2024-08-02T12:48:53.413" v="5071" actId="478"/>
          <ac:spMkLst>
            <pc:docMk/>
            <pc:sldMk cId="901777354" sldId="316"/>
            <ac:spMk id="4" creationId="{F3F2DE98-C429-4715-BA3C-5D6C820084AB}"/>
          </ac:spMkLst>
        </pc:spChg>
        <pc:spChg chg="del">
          <ac:chgData name="Lucy Look" userId="5d272b35331f4213" providerId="LiveId" clId="{CCEC3FEB-D47D-4BEE-AA9E-FFF650454F4D}" dt="2024-08-02T12:48:45.565" v="5068" actId="478"/>
          <ac:spMkLst>
            <pc:docMk/>
            <pc:sldMk cId="901777354" sldId="316"/>
            <ac:spMk id="5" creationId="{C2EB2A80-0DA3-4033-A669-A7896142852E}"/>
          </ac:spMkLst>
        </pc:spChg>
        <pc:spChg chg="add del mod">
          <ac:chgData name="Lucy Look" userId="5d272b35331f4213" providerId="LiveId" clId="{CCEC3FEB-D47D-4BEE-AA9E-FFF650454F4D}" dt="2024-08-02T12:48:50.629" v="5070" actId="478"/>
          <ac:spMkLst>
            <pc:docMk/>
            <pc:sldMk cId="901777354" sldId="316"/>
            <ac:spMk id="8" creationId="{5F16F08D-E6B8-76A7-79F0-A24BA08CFE09}"/>
          </ac:spMkLst>
        </pc:spChg>
        <pc:picChg chg="add del">
          <ac:chgData name="Lucy Look" userId="5d272b35331f4213" providerId="LiveId" clId="{CCEC3FEB-D47D-4BEE-AA9E-FFF650454F4D}" dt="2024-08-02T12:48:50.629" v="5070" actId="478"/>
          <ac:picMkLst>
            <pc:docMk/>
            <pc:sldMk cId="901777354" sldId="316"/>
            <ac:picMk id="6" creationId="{E02808E2-CED6-4042-B4A7-74D40168FFC5}"/>
          </ac:picMkLst>
        </pc:picChg>
        <pc:picChg chg="add del mod">
          <ac:chgData name="Lucy Look" userId="5d272b35331f4213" providerId="LiveId" clId="{CCEC3FEB-D47D-4BEE-AA9E-FFF650454F4D}" dt="2024-08-02T12:38:35.860" v="5043" actId="1076"/>
          <ac:picMkLst>
            <pc:docMk/>
            <pc:sldMk cId="901777354" sldId="316"/>
            <ac:picMk id="3074" creationId="{6FF250FE-E684-F665-4E83-0A900D6575FC}"/>
          </ac:picMkLst>
        </pc:picChg>
        <pc:picChg chg="add del mod">
          <ac:chgData name="Lucy Look" userId="5d272b35331f4213" providerId="LiveId" clId="{CCEC3FEB-D47D-4BEE-AA9E-FFF650454F4D}" dt="2024-08-02T12:38:35.845" v="5042" actId="1076"/>
          <ac:picMkLst>
            <pc:docMk/>
            <pc:sldMk cId="901777354" sldId="316"/>
            <ac:picMk id="3076" creationId="{DF7B9541-1A10-7275-783E-9B2BE2EC9D28}"/>
          </ac:picMkLst>
        </pc:picChg>
        <pc:picChg chg="add mod">
          <ac:chgData name="Lucy Look" userId="5d272b35331f4213" providerId="LiveId" clId="{CCEC3FEB-D47D-4BEE-AA9E-FFF650454F4D}" dt="2024-08-02T12:38:44.978" v="5047" actId="1076"/>
          <ac:picMkLst>
            <pc:docMk/>
            <pc:sldMk cId="901777354" sldId="316"/>
            <ac:picMk id="3078" creationId="{131907CC-3483-4B49-C1AB-5B2F7E90D506}"/>
          </ac:picMkLst>
        </pc:picChg>
        <pc:picChg chg="add mod">
          <ac:chgData name="Lucy Look" userId="5d272b35331f4213" providerId="LiveId" clId="{CCEC3FEB-D47D-4BEE-AA9E-FFF650454F4D}" dt="2024-08-02T12:39:04.233" v="5049" actId="1076"/>
          <ac:picMkLst>
            <pc:docMk/>
            <pc:sldMk cId="901777354" sldId="316"/>
            <ac:picMk id="3080" creationId="{C015C62D-60B7-6A04-76EE-754B54D8EA7C}"/>
          </ac:picMkLst>
        </pc:picChg>
      </pc:sldChg>
      <pc:sldChg chg="delSp mod modAnim">
        <pc:chgData name="Lucy Look" userId="5d272b35331f4213" providerId="LiveId" clId="{CCEC3FEB-D47D-4BEE-AA9E-FFF650454F4D}" dt="2024-08-02T12:49:21.634" v="5075" actId="478"/>
        <pc:sldMkLst>
          <pc:docMk/>
          <pc:sldMk cId="1443552742" sldId="317"/>
        </pc:sldMkLst>
        <pc:spChg chg="del">
          <ac:chgData name="Lucy Look" userId="5d272b35331f4213" providerId="LiveId" clId="{CCEC3FEB-D47D-4BEE-AA9E-FFF650454F4D}" dt="2024-08-02T12:49:21.634" v="5075" actId="478"/>
          <ac:spMkLst>
            <pc:docMk/>
            <pc:sldMk cId="1443552742" sldId="317"/>
            <ac:spMk id="4" creationId="{F3F2DE98-C429-4715-BA3C-5D6C820084AB}"/>
          </ac:spMkLst>
        </pc:spChg>
        <pc:spChg chg="del">
          <ac:chgData name="Lucy Look" userId="5d272b35331f4213" providerId="LiveId" clId="{CCEC3FEB-D47D-4BEE-AA9E-FFF650454F4D}" dt="2024-08-02T12:49:14.247" v="5074" actId="478"/>
          <ac:spMkLst>
            <pc:docMk/>
            <pc:sldMk cId="1443552742" sldId="317"/>
            <ac:spMk id="5" creationId="{C2EB2A80-0DA3-4033-A669-A7896142852E}"/>
          </ac:spMkLst>
        </pc:spChg>
      </pc:sldChg>
      <pc:sldChg chg="addSp delSp modSp add mod ord modAnim">
        <pc:chgData name="Lucy Look" userId="5d272b35331f4213" providerId="LiveId" clId="{CCEC3FEB-D47D-4BEE-AA9E-FFF650454F4D}" dt="2024-08-02T12:49:33.523" v="5077" actId="478"/>
        <pc:sldMkLst>
          <pc:docMk/>
          <pc:sldMk cId="2239250504" sldId="318"/>
        </pc:sldMkLst>
        <pc:spChg chg="mod">
          <ac:chgData name="Lucy Look" userId="5d272b35331f4213" providerId="LiveId" clId="{CCEC3FEB-D47D-4BEE-AA9E-FFF650454F4D}" dt="2024-08-02T09:05:24.846" v="39" actId="20577"/>
          <ac:spMkLst>
            <pc:docMk/>
            <pc:sldMk cId="2239250504" sldId="318"/>
            <ac:spMk id="2" creationId="{2BE5AF33-346B-BA43-CB67-61AFBC42CCFA}"/>
          </ac:spMkLst>
        </pc:spChg>
        <pc:spChg chg="del">
          <ac:chgData name="Lucy Look" userId="5d272b35331f4213" providerId="LiveId" clId="{CCEC3FEB-D47D-4BEE-AA9E-FFF650454F4D}" dt="2024-08-02T12:49:33.523" v="5077" actId="478"/>
          <ac:spMkLst>
            <pc:docMk/>
            <pc:sldMk cId="2239250504" sldId="318"/>
            <ac:spMk id="3" creationId="{C77A9CB4-237D-4125-8C97-2D4957459A8B}"/>
          </ac:spMkLst>
        </pc:spChg>
        <pc:spChg chg="del">
          <ac:chgData name="Lucy Look" userId="5d272b35331f4213" providerId="LiveId" clId="{CCEC3FEB-D47D-4BEE-AA9E-FFF650454F4D}" dt="2024-08-02T12:49:31.042" v="5076" actId="478"/>
          <ac:spMkLst>
            <pc:docMk/>
            <pc:sldMk cId="2239250504" sldId="318"/>
            <ac:spMk id="4" creationId="{2291BE49-8476-47C3-80E7-E4A30EA8FAC8}"/>
          </ac:spMkLst>
        </pc:spChg>
        <pc:spChg chg="mod">
          <ac:chgData name="Lucy Look" userId="5d272b35331f4213" providerId="LiveId" clId="{CCEC3FEB-D47D-4BEE-AA9E-FFF650454F4D}" dt="2024-08-02T09:18:16.338" v="383" actId="20577"/>
          <ac:spMkLst>
            <pc:docMk/>
            <pc:sldMk cId="2239250504" sldId="318"/>
            <ac:spMk id="6" creationId="{2C0512AD-CCCB-69A5-C01F-F8733893B844}"/>
          </ac:spMkLst>
        </pc:spChg>
        <pc:picChg chg="add mod">
          <ac:chgData name="Lucy Look" userId="5d272b35331f4213" providerId="LiveId" clId="{CCEC3FEB-D47D-4BEE-AA9E-FFF650454F4D}" dt="2024-08-02T12:37:14.167" v="5033" actId="1076"/>
          <ac:picMkLst>
            <pc:docMk/>
            <pc:sldMk cId="2239250504" sldId="318"/>
            <ac:picMk id="7" creationId="{49B55D5C-930D-E49C-A6C9-EE11A9754864}"/>
          </ac:picMkLst>
        </pc:picChg>
      </pc:sldChg>
      <pc:sldChg chg="add del ord">
        <pc:chgData name="Lucy Look" userId="5d272b35331f4213" providerId="LiveId" clId="{CCEC3FEB-D47D-4BEE-AA9E-FFF650454F4D}" dt="2024-08-02T10:34:16.567" v="3158" actId="47"/>
        <pc:sldMkLst>
          <pc:docMk/>
          <pc:sldMk cId="1968854820" sldId="319"/>
        </pc:sldMkLst>
      </pc:sldChg>
      <pc:sldChg chg="delSp modSp add mod modAnim">
        <pc:chgData name="Lucy Look" userId="5d272b35331f4213" providerId="LiveId" clId="{CCEC3FEB-D47D-4BEE-AA9E-FFF650454F4D}" dt="2024-08-02T12:49:58.328" v="5079" actId="478"/>
        <pc:sldMkLst>
          <pc:docMk/>
          <pc:sldMk cId="1893235770" sldId="320"/>
        </pc:sldMkLst>
        <pc:spChg chg="mod">
          <ac:chgData name="Lucy Look" userId="5d272b35331f4213" providerId="LiveId" clId="{CCEC3FEB-D47D-4BEE-AA9E-FFF650454F4D}" dt="2024-08-02T10:03:25.278" v="426" actId="313"/>
          <ac:spMkLst>
            <pc:docMk/>
            <pc:sldMk cId="1893235770" sldId="320"/>
            <ac:spMk id="2" creationId="{2BE5AF33-346B-BA43-CB67-61AFBC42CCFA}"/>
          </ac:spMkLst>
        </pc:spChg>
        <pc:spChg chg="del">
          <ac:chgData name="Lucy Look" userId="5d272b35331f4213" providerId="LiveId" clId="{CCEC3FEB-D47D-4BEE-AA9E-FFF650454F4D}" dt="2024-08-02T12:49:58.328" v="5079" actId="478"/>
          <ac:spMkLst>
            <pc:docMk/>
            <pc:sldMk cId="1893235770" sldId="320"/>
            <ac:spMk id="3" creationId="{C77A9CB4-237D-4125-8C97-2D4957459A8B}"/>
          </ac:spMkLst>
        </pc:spChg>
        <pc:spChg chg="del">
          <ac:chgData name="Lucy Look" userId="5d272b35331f4213" providerId="LiveId" clId="{CCEC3FEB-D47D-4BEE-AA9E-FFF650454F4D}" dt="2024-08-02T12:49:39.488" v="5078" actId="478"/>
          <ac:spMkLst>
            <pc:docMk/>
            <pc:sldMk cId="1893235770" sldId="320"/>
            <ac:spMk id="4" creationId="{2291BE49-8476-47C3-80E7-E4A30EA8FAC8}"/>
          </ac:spMkLst>
        </pc:spChg>
        <pc:spChg chg="mod">
          <ac:chgData name="Lucy Look" userId="5d272b35331f4213" providerId="LiveId" clId="{CCEC3FEB-D47D-4BEE-AA9E-FFF650454F4D}" dt="2024-08-02T10:15:06.946" v="1731" actId="313"/>
          <ac:spMkLst>
            <pc:docMk/>
            <pc:sldMk cId="1893235770" sldId="320"/>
            <ac:spMk id="6" creationId="{2C0512AD-CCCB-69A5-C01F-F8733893B844}"/>
          </ac:spMkLst>
        </pc:spChg>
      </pc:sldChg>
      <pc:sldChg chg="addSp delSp modSp add mod ord modAnim">
        <pc:chgData name="Lucy Look" userId="5d272b35331f4213" providerId="LiveId" clId="{CCEC3FEB-D47D-4BEE-AA9E-FFF650454F4D}" dt="2024-08-02T12:50:04.461" v="5081" actId="478"/>
        <pc:sldMkLst>
          <pc:docMk/>
          <pc:sldMk cId="4153868522" sldId="321"/>
        </pc:sldMkLst>
        <pc:spChg chg="mod">
          <ac:chgData name="Lucy Look" userId="5d272b35331f4213" providerId="LiveId" clId="{CCEC3FEB-D47D-4BEE-AA9E-FFF650454F4D}" dt="2024-08-02T10:18:31.017" v="1766" actId="20577"/>
          <ac:spMkLst>
            <pc:docMk/>
            <pc:sldMk cId="4153868522" sldId="321"/>
            <ac:spMk id="2" creationId="{7291CFAB-A735-4A31-A51D-42FE1F5E94E0}"/>
          </ac:spMkLst>
        </pc:spChg>
        <pc:spChg chg="del">
          <ac:chgData name="Lucy Look" userId="5d272b35331f4213" providerId="LiveId" clId="{CCEC3FEB-D47D-4BEE-AA9E-FFF650454F4D}" dt="2024-08-02T12:50:04.461" v="5081" actId="478"/>
          <ac:spMkLst>
            <pc:docMk/>
            <pc:sldMk cId="4153868522" sldId="321"/>
            <ac:spMk id="3" creationId="{DE0D9D39-4DE1-4E77-8802-B35DBFFF97A2}"/>
          </ac:spMkLst>
        </pc:spChg>
        <pc:spChg chg="add del mod">
          <ac:chgData name="Lucy Look" userId="5d272b35331f4213" providerId="LiveId" clId="{CCEC3FEB-D47D-4BEE-AA9E-FFF650454F4D}" dt="2024-08-02T10:18:39.145" v="1768" actId="478"/>
          <ac:spMkLst>
            <pc:docMk/>
            <pc:sldMk cId="4153868522" sldId="321"/>
            <ac:spMk id="5" creationId="{CF7A2517-1FD5-7713-F18E-0E57D933D5D0}"/>
          </ac:spMkLst>
        </pc:spChg>
        <pc:spChg chg="del">
          <ac:chgData name="Lucy Look" userId="5d272b35331f4213" providerId="LiveId" clId="{CCEC3FEB-D47D-4BEE-AA9E-FFF650454F4D}" dt="2024-08-02T12:50:01.689" v="5080" actId="478"/>
          <ac:spMkLst>
            <pc:docMk/>
            <pc:sldMk cId="4153868522" sldId="321"/>
            <ac:spMk id="6" creationId="{595F4C2B-CB37-4281-A527-07A09A21A053}"/>
          </ac:spMkLst>
        </pc:spChg>
        <pc:spChg chg="mod">
          <ac:chgData name="Lucy Look" userId="5d272b35331f4213" providerId="LiveId" clId="{CCEC3FEB-D47D-4BEE-AA9E-FFF650454F4D}" dt="2024-08-02T12:36:09.266" v="5029" actId="14100"/>
          <ac:spMkLst>
            <pc:docMk/>
            <pc:sldMk cId="4153868522" sldId="321"/>
            <ac:spMk id="38" creationId="{032280DC-AEF9-204E-A92B-A433E91E435C}"/>
          </ac:spMkLst>
        </pc:spChg>
        <pc:spChg chg="del">
          <ac:chgData name="Lucy Look" userId="5d272b35331f4213" providerId="LiveId" clId="{CCEC3FEB-D47D-4BEE-AA9E-FFF650454F4D}" dt="2024-08-02T10:18:34.126" v="1767" actId="478"/>
          <ac:spMkLst>
            <pc:docMk/>
            <pc:sldMk cId="4153868522" sldId="321"/>
            <ac:spMk id="40" creationId="{DA2C1685-839D-BB46-B1E8-A38664748DCC}"/>
          </ac:spMkLst>
        </pc:spChg>
      </pc:sldChg>
      <pc:sldChg chg="modSp add del mod ord">
        <pc:chgData name="Lucy Look" userId="5d272b35331f4213" providerId="LiveId" clId="{CCEC3FEB-D47D-4BEE-AA9E-FFF650454F4D}" dt="2024-08-02T12:24:42.619" v="4781" actId="47"/>
        <pc:sldMkLst>
          <pc:docMk/>
          <pc:sldMk cId="1054811335" sldId="322"/>
        </pc:sldMkLst>
        <pc:spChg chg="mod">
          <ac:chgData name="Lucy Look" userId="5d272b35331f4213" providerId="LiveId" clId="{CCEC3FEB-D47D-4BEE-AA9E-FFF650454F4D}" dt="2024-08-02T10:23:40.086" v="2207" actId="20577"/>
          <ac:spMkLst>
            <pc:docMk/>
            <pc:sldMk cId="1054811335" sldId="322"/>
            <ac:spMk id="2" creationId="{7291CFAB-A735-4A31-A51D-42FE1F5E94E0}"/>
          </ac:spMkLst>
        </pc:spChg>
        <pc:spChg chg="mod">
          <ac:chgData name="Lucy Look" userId="5d272b35331f4213" providerId="LiveId" clId="{CCEC3FEB-D47D-4BEE-AA9E-FFF650454F4D}" dt="2024-08-02T10:28:17.501" v="2573" actId="20577"/>
          <ac:spMkLst>
            <pc:docMk/>
            <pc:sldMk cId="1054811335" sldId="322"/>
            <ac:spMk id="38" creationId="{032280DC-AEF9-204E-A92B-A433E91E435C}"/>
          </ac:spMkLst>
        </pc:spChg>
      </pc:sldChg>
      <pc:sldChg chg="addSp delSp modSp add mod modAnim">
        <pc:chgData name="Lucy Look" userId="5d272b35331f4213" providerId="LiveId" clId="{CCEC3FEB-D47D-4BEE-AA9E-FFF650454F4D}" dt="2024-08-02T12:50:11.702" v="5083" actId="478"/>
        <pc:sldMkLst>
          <pc:docMk/>
          <pc:sldMk cId="3378286703" sldId="323"/>
        </pc:sldMkLst>
        <pc:spChg chg="del">
          <ac:chgData name="Lucy Look" userId="5d272b35331f4213" providerId="LiveId" clId="{CCEC3FEB-D47D-4BEE-AA9E-FFF650454F4D}" dt="2024-08-02T12:50:11.702" v="5083" actId="478"/>
          <ac:spMkLst>
            <pc:docMk/>
            <pc:sldMk cId="3378286703" sldId="323"/>
            <ac:spMk id="3" creationId="{DE0D9D39-4DE1-4E77-8802-B35DBFFF97A2}"/>
          </ac:spMkLst>
        </pc:spChg>
        <pc:spChg chg="del">
          <ac:chgData name="Lucy Look" userId="5d272b35331f4213" providerId="LiveId" clId="{CCEC3FEB-D47D-4BEE-AA9E-FFF650454F4D}" dt="2024-08-02T12:50:09.374" v="5082" actId="478"/>
          <ac:spMkLst>
            <pc:docMk/>
            <pc:sldMk cId="3378286703" sldId="323"/>
            <ac:spMk id="6" creationId="{595F4C2B-CB37-4281-A527-07A09A21A053}"/>
          </ac:spMkLst>
        </pc:spChg>
        <pc:spChg chg="mod">
          <ac:chgData name="Lucy Look" userId="5d272b35331f4213" providerId="LiveId" clId="{CCEC3FEB-D47D-4BEE-AA9E-FFF650454F4D}" dt="2024-08-02T10:33:25.791" v="3154" actId="27636"/>
          <ac:spMkLst>
            <pc:docMk/>
            <pc:sldMk cId="3378286703" sldId="323"/>
            <ac:spMk id="38" creationId="{032280DC-AEF9-204E-A92B-A433E91E435C}"/>
          </ac:spMkLst>
        </pc:spChg>
        <pc:picChg chg="add mod">
          <ac:chgData name="Lucy Look" userId="5d272b35331f4213" providerId="LiveId" clId="{CCEC3FEB-D47D-4BEE-AA9E-FFF650454F4D}" dt="2024-08-02T12:43:01.995" v="5053" actId="1035"/>
          <ac:picMkLst>
            <pc:docMk/>
            <pc:sldMk cId="3378286703" sldId="323"/>
            <ac:picMk id="4098" creationId="{C3EE9EEA-A8F9-3666-A95D-84E79DFFF9DC}"/>
          </ac:picMkLst>
        </pc:picChg>
      </pc:sldChg>
      <pc:sldChg chg="delSp modSp add mod ord modAnim">
        <pc:chgData name="Lucy Look" userId="5d272b35331f4213" providerId="LiveId" clId="{CCEC3FEB-D47D-4BEE-AA9E-FFF650454F4D}" dt="2024-08-02T12:50:25.750" v="5087" actId="478"/>
        <pc:sldMkLst>
          <pc:docMk/>
          <pc:sldMk cId="3142010045" sldId="324"/>
        </pc:sldMkLst>
        <pc:spChg chg="mod">
          <ac:chgData name="Lucy Look" userId="5d272b35331f4213" providerId="LiveId" clId="{CCEC3FEB-D47D-4BEE-AA9E-FFF650454F4D}" dt="2024-08-02T10:37:28.464" v="3351" actId="20577"/>
          <ac:spMkLst>
            <pc:docMk/>
            <pc:sldMk cId="3142010045" sldId="324"/>
            <ac:spMk id="2" creationId="{2BE5AF33-346B-BA43-CB67-61AFBC42CCFA}"/>
          </ac:spMkLst>
        </pc:spChg>
        <pc:spChg chg="del">
          <ac:chgData name="Lucy Look" userId="5d272b35331f4213" providerId="LiveId" clId="{CCEC3FEB-D47D-4BEE-AA9E-FFF650454F4D}" dt="2024-08-02T12:50:25.750" v="5087" actId="478"/>
          <ac:spMkLst>
            <pc:docMk/>
            <pc:sldMk cId="3142010045" sldId="324"/>
            <ac:spMk id="3" creationId="{C77A9CB4-237D-4125-8C97-2D4957459A8B}"/>
          </ac:spMkLst>
        </pc:spChg>
        <pc:spChg chg="del">
          <ac:chgData name="Lucy Look" userId="5d272b35331f4213" providerId="LiveId" clId="{CCEC3FEB-D47D-4BEE-AA9E-FFF650454F4D}" dt="2024-08-02T12:50:22.783" v="5086" actId="478"/>
          <ac:spMkLst>
            <pc:docMk/>
            <pc:sldMk cId="3142010045" sldId="324"/>
            <ac:spMk id="4" creationId="{2291BE49-8476-47C3-80E7-E4A30EA8FAC8}"/>
          </ac:spMkLst>
        </pc:spChg>
        <pc:spChg chg="mod">
          <ac:chgData name="Lucy Look" userId="5d272b35331f4213" providerId="LiveId" clId="{CCEC3FEB-D47D-4BEE-AA9E-FFF650454F4D}" dt="2024-08-02T12:26:22.870" v="4798" actId="33524"/>
          <ac:spMkLst>
            <pc:docMk/>
            <pc:sldMk cId="3142010045" sldId="324"/>
            <ac:spMk id="6" creationId="{2C0512AD-CCCB-69A5-C01F-F8733893B844}"/>
          </ac:spMkLst>
        </pc:spChg>
      </pc:sldChg>
      <pc:sldChg chg="addSp delSp modSp new mod ord">
        <pc:chgData name="Lucy Look" userId="5d272b35331f4213" providerId="LiveId" clId="{CCEC3FEB-D47D-4BEE-AA9E-FFF650454F4D}" dt="2024-08-02T12:50:17.223" v="5085" actId="478"/>
        <pc:sldMkLst>
          <pc:docMk/>
          <pc:sldMk cId="378604928" sldId="325"/>
        </pc:sldMkLst>
        <pc:spChg chg="del">
          <ac:chgData name="Lucy Look" userId="5d272b35331f4213" providerId="LiveId" clId="{CCEC3FEB-D47D-4BEE-AA9E-FFF650454F4D}" dt="2024-08-02T12:34:43.368" v="4980"/>
          <ac:spMkLst>
            <pc:docMk/>
            <pc:sldMk cId="378604928" sldId="325"/>
            <ac:spMk id="2" creationId="{AF2470D2-AB24-B759-FD35-A1DCE1F3E0B7}"/>
          </ac:spMkLst>
        </pc:spChg>
        <pc:spChg chg="mod">
          <ac:chgData name="Lucy Look" userId="5d272b35331f4213" providerId="LiveId" clId="{CCEC3FEB-D47D-4BEE-AA9E-FFF650454F4D}" dt="2024-08-02T12:35:38.725" v="5028" actId="255"/>
          <ac:spMkLst>
            <pc:docMk/>
            <pc:sldMk cId="378604928" sldId="325"/>
            <ac:spMk id="3" creationId="{A838C483-C2CF-B080-E6FD-FA4E09E44982}"/>
          </ac:spMkLst>
        </pc:spChg>
        <pc:spChg chg="mod">
          <ac:chgData name="Lucy Look" userId="5d272b35331f4213" providerId="LiveId" clId="{CCEC3FEB-D47D-4BEE-AA9E-FFF650454F4D}" dt="2024-08-02T12:35:26.338" v="5027" actId="255"/>
          <ac:spMkLst>
            <pc:docMk/>
            <pc:sldMk cId="378604928" sldId="325"/>
            <ac:spMk id="4" creationId="{9EE71755-B544-949F-F537-34D5FAB804EA}"/>
          </ac:spMkLst>
        </pc:spChg>
        <pc:spChg chg="del">
          <ac:chgData name="Lucy Look" userId="5d272b35331f4213" providerId="LiveId" clId="{CCEC3FEB-D47D-4BEE-AA9E-FFF650454F4D}" dt="2024-08-02T12:50:17.223" v="5085" actId="478"/>
          <ac:spMkLst>
            <pc:docMk/>
            <pc:sldMk cId="378604928" sldId="325"/>
            <ac:spMk id="5" creationId="{CFA6C34D-AB72-490E-C1AC-AE23FF18D054}"/>
          </ac:spMkLst>
        </pc:spChg>
        <pc:spChg chg="del">
          <ac:chgData name="Lucy Look" userId="5d272b35331f4213" providerId="LiveId" clId="{CCEC3FEB-D47D-4BEE-AA9E-FFF650454F4D}" dt="2024-08-02T12:50:15.298" v="5084" actId="478"/>
          <ac:spMkLst>
            <pc:docMk/>
            <pc:sldMk cId="378604928" sldId="325"/>
            <ac:spMk id="6" creationId="{C9A40098-2962-54D2-E09B-91572DD8F05F}"/>
          </ac:spMkLst>
        </pc:spChg>
        <pc:picChg chg="add mod">
          <ac:chgData name="Lucy Look" userId="5d272b35331f4213" providerId="LiveId" clId="{CCEC3FEB-D47D-4BEE-AA9E-FFF650454F4D}" dt="2024-08-02T12:34:43.368" v="4980"/>
          <ac:picMkLst>
            <pc:docMk/>
            <pc:sldMk cId="378604928" sldId="325"/>
            <ac:picMk id="8" creationId="{83D38D42-9180-5998-554C-F482D2C16B67}"/>
          </ac:picMkLst>
        </pc:picChg>
      </pc:sldChg>
      <pc:sldChg chg="add del">
        <pc:chgData name="Lucy Look" userId="5d272b35331f4213" providerId="LiveId" clId="{CCEC3FEB-D47D-4BEE-AA9E-FFF650454F4D}" dt="2024-09-02T15:44:28.363" v="5122" actId="47"/>
        <pc:sldMkLst>
          <pc:docMk/>
          <pc:sldMk cId="3818471070" sldId="32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A2B9E2-53F0-4ADC-8E46-38B22EBC2A56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3_2" csCatId="accent3" phldr="1"/>
      <dgm:spPr/>
      <dgm:t>
        <a:bodyPr rtlCol="0"/>
        <a:lstStyle/>
        <a:p>
          <a:pPr rtl="0"/>
          <a:endParaRPr lang="en-US"/>
        </a:p>
      </dgm:t>
    </dgm:pt>
    <dgm:pt modelId="{C4879951-FE2E-4A07-B5B1-1E2CB2DCE9C2}">
      <dgm:prSet phldrT="[Text]" phldr="0" custT="1"/>
      <dgm:spPr>
        <a:ln>
          <a:noFill/>
        </a:ln>
      </dgm:spPr>
      <dgm:t>
        <a:bodyPr tIns="365760"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Class Differences</a:t>
          </a:r>
        </a:p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(Internal)</a:t>
          </a:r>
        </a:p>
      </dgm:t>
    </dgm:pt>
    <dgm:pt modelId="{519E7D13-95C2-4D5E-AC29-F9E5914B294F}" type="parTrans" cxnId="{067FC511-E1FD-4152-830C-FDF481AFF5D1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3919F06D-0E72-4383-B054-A6492C43359A}" type="sibTrans" cxnId="{067FC511-E1FD-4152-830C-FDF481AFF5D1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E90122EF-7E6F-4A23-968F-90A0DB380749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Labelling</a:t>
          </a:r>
        </a:p>
      </dgm:t>
    </dgm:pt>
    <dgm:pt modelId="{73A6102F-EFA3-4A37-8094-920B60E95634}" type="parTrans" cxnId="{E5C7F86B-4F82-4021-95F2-C28DAC403C0A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3502DD61-DB08-4893-BB39-096F5EDFDB7E}" type="sibTrans" cxnId="{E5C7F86B-4F82-4021-95F2-C28DAC403C0A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5BBD6C54-EA37-4028-8E8B-C0CA75EB14B2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Streaming</a:t>
          </a:r>
          <a:endParaRPr lang="en-GB" sz="1200" noProof="0" dirty="0">
            <a:solidFill>
              <a:schemeClr val="tx1"/>
            </a:solidFill>
            <a:latin typeface="+mj-lt"/>
          </a:endParaRPr>
        </a:p>
      </dgm:t>
    </dgm:pt>
    <dgm:pt modelId="{E36E28FD-55F3-4E9E-BCCC-095CCE190254}" type="parTrans" cxnId="{FA053703-CC7B-47CC-899E-68A18A6E3CB7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D3B11109-6CE1-47F1-B424-65985E61CFCD}" type="sibTrans" cxnId="{FA053703-CC7B-47CC-899E-68A18A6E3CB7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3EFF81BA-1920-438E-9DBD-E463C3BD71DF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Pupil Subcultures</a:t>
          </a:r>
        </a:p>
      </dgm:t>
    </dgm:pt>
    <dgm:pt modelId="{183DC87C-F226-46F2-B3DE-16B83B4C90FF}" type="parTrans" cxnId="{8E4386B7-6086-4529-B9B7-BD5B078DD933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B0511FD6-6AC9-4013-9B60-6232DA58E765}" type="sibTrans" cxnId="{8E4386B7-6086-4529-B9B7-BD5B078DD933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31A26779-B355-432C-9E48-46E69AA863DB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Becker</a:t>
          </a:r>
          <a:endParaRPr lang="en-GB" sz="1800" noProof="0" dirty="0">
            <a:solidFill>
              <a:schemeClr val="tx1"/>
            </a:solidFill>
            <a:latin typeface="+mn-lt"/>
          </a:endParaRPr>
        </a:p>
      </dgm:t>
    </dgm:pt>
    <dgm:pt modelId="{62A8C1DC-BBF2-4B56-B1F8-F80E66CD17C0}" type="parTrans" cxnId="{A2D9EE1D-FBA4-48C0-A96E-7E1A4824DEE5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noProof="0" dirty="0"/>
        </a:p>
      </dgm:t>
    </dgm:pt>
    <dgm:pt modelId="{DAE66C87-98C6-40E7-9CC5-56DC7BEE7E8D}" type="sibTrans" cxnId="{A2D9EE1D-FBA4-48C0-A96E-7E1A4824DEE5}">
      <dgm:prSet/>
      <dgm:spPr/>
      <dgm:t>
        <a:bodyPr rtlCol="0"/>
        <a:lstStyle/>
        <a:p>
          <a:pPr rtl="0"/>
          <a:endParaRPr lang="en-GB" noProof="0" dirty="0"/>
        </a:p>
      </dgm:t>
    </dgm:pt>
    <dgm:pt modelId="{6D4A829C-EEB0-4546-BD7F-B032B422BD68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Gillborn + </a:t>
          </a:r>
          <a:r>
            <a:rPr lang="en-GB" sz="1800" noProof="0" dirty="0" err="1">
              <a:solidFill>
                <a:schemeClr val="tx1"/>
              </a:solidFill>
              <a:latin typeface="+mj-lt"/>
            </a:rPr>
            <a:t>Youdell</a:t>
          </a:r>
          <a:r>
            <a:rPr lang="en-GB" sz="1800" noProof="0" dirty="0">
              <a:solidFill>
                <a:schemeClr val="tx1"/>
              </a:solidFill>
              <a:latin typeface="+mj-lt"/>
            </a:rPr>
            <a:t>/ Ball</a:t>
          </a:r>
          <a:endParaRPr lang="en-GB" sz="1200" noProof="0" dirty="0">
            <a:solidFill>
              <a:schemeClr val="tx1"/>
            </a:solidFill>
            <a:latin typeface="+mn-lt"/>
          </a:endParaRPr>
        </a:p>
      </dgm:t>
    </dgm:pt>
    <dgm:pt modelId="{1649D13A-0B50-434C-9CE2-E08A61DB2DE4}" type="parTrans" cxnId="{25ECF3BC-699B-4B8B-87E6-7E14795E09AF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noProof="0" dirty="0"/>
        </a:p>
      </dgm:t>
    </dgm:pt>
    <dgm:pt modelId="{1D06CB02-4C96-4038-93FF-9AAA248E0C84}" type="sibTrans" cxnId="{25ECF3BC-699B-4B8B-87E6-7E14795E09AF}">
      <dgm:prSet/>
      <dgm:spPr/>
      <dgm:t>
        <a:bodyPr rtlCol="0"/>
        <a:lstStyle/>
        <a:p>
          <a:pPr rtl="0"/>
          <a:endParaRPr lang="en-GB" noProof="0" dirty="0"/>
        </a:p>
      </dgm:t>
    </dgm:pt>
    <dgm:pt modelId="{CA2FEC29-3EF7-4280-BECF-2C08F73E55B7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Pupil Identities</a:t>
          </a:r>
          <a:endParaRPr lang="en-GB" sz="1200" noProof="0" dirty="0">
            <a:solidFill>
              <a:schemeClr val="tx1"/>
            </a:solidFill>
            <a:latin typeface="+mn-lt"/>
          </a:endParaRPr>
        </a:p>
      </dgm:t>
    </dgm:pt>
    <dgm:pt modelId="{699D8503-5DD3-4E17-B80F-4006F881D9F3}" type="sibTrans" cxnId="{DF3CCC31-8411-41DA-8D90-F44DCB2F63CC}">
      <dgm:prSet/>
      <dgm:spPr/>
      <dgm:t>
        <a:bodyPr rtlCol="0"/>
        <a:lstStyle/>
        <a:p>
          <a:pPr rtl="0"/>
          <a:endParaRPr lang="en-GB" noProof="0" dirty="0"/>
        </a:p>
      </dgm:t>
    </dgm:pt>
    <dgm:pt modelId="{8619BB96-EEDD-4685-83E0-2B452A4CEFBD}" type="parTrans" cxnId="{DF3CCC31-8411-41DA-8D90-F44DCB2F63CC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noProof="0" dirty="0"/>
        </a:p>
      </dgm:t>
    </dgm:pt>
    <dgm:pt modelId="{1E12DBAC-380D-4F19-8434-582AE4A6770A}">
      <dgm:prSet custT="1"/>
      <dgm:spPr/>
      <dgm:t>
        <a:bodyPr/>
        <a:lstStyle/>
        <a:p>
          <a:r>
            <a:rPr lang="en-GB" sz="1800" dirty="0">
              <a:solidFill>
                <a:schemeClr val="tx1"/>
              </a:solidFill>
              <a:latin typeface="+mj-lt"/>
            </a:rPr>
            <a:t>Lacey/ Hargreaves</a:t>
          </a:r>
        </a:p>
      </dgm:t>
    </dgm:pt>
    <dgm:pt modelId="{07F06FBC-A213-4CCC-BC8C-D6774A524B1A}" type="parTrans" cxnId="{51C55D0A-0AA2-42B7-A642-2CEDAB0E5E41}">
      <dgm:prSet/>
      <dgm:spPr/>
      <dgm:t>
        <a:bodyPr/>
        <a:lstStyle/>
        <a:p>
          <a:endParaRPr lang="en-GB"/>
        </a:p>
      </dgm:t>
    </dgm:pt>
    <dgm:pt modelId="{1F740E07-BAEE-4232-B700-C3CD79A85C8E}" type="sibTrans" cxnId="{51C55D0A-0AA2-42B7-A642-2CEDAB0E5E41}">
      <dgm:prSet/>
      <dgm:spPr/>
      <dgm:t>
        <a:bodyPr/>
        <a:lstStyle/>
        <a:p>
          <a:endParaRPr lang="en-GB"/>
        </a:p>
      </dgm:t>
    </dgm:pt>
    <dgm:pt modelId="{E99DDC45-D845-420F-BD08-7D810C67D814}">
      <dgm:prSet custT="1"/>
      <dgm:spPr/>
      <dgm:t>
        <a:bodyPr/>
        <a:lstStyle/>
        <a:p>
          <a:r>
            <a:rPr lang="en-GB" sz="1800" dirty="0">
              <a:solidFill>
                <a:schemeClr val="tx1"/>
              </a:solidFill>
              <a:latin typeface="+mj-lt"/>
            </a:rPr>
            <a:t>Archer</a:t>
          </a:r>
        </a:p>
      </dgm:t>
    </dgm:pt>
    <dgm:pt modelId="{0C3102D4-E81E-4D25-8AA7-481321ABDF78}" type="parTrans" cxnId="{A10DF027-5758-4CED-AF10-5E675CD9F881}">
      <dgm:prSet/>
      <dgm:spPr/>
      <dgm:t>
        <a:bodyPr/>
        <a:lstStyle/>
        <a:p>
          <a:endParaRPr lang="en-GB"/>
        </a:p>
      </dgm:t>
    </dgm:pt>
    <dgm:pt modelId="{2702BD86-153C-4A93-9ADB-0700DE8499FA}" type="sibTrans" cxnId="{A10DF027-5758-4CED-AF10-5E675CD9F881}">
      <dgm:prSet/>
      <dgm:spPr/>
      <dgm:t>
        <a:bodyPr/>
        <a:lstStyle/>
        <a:p>
          <a:endParaRPr lang="en-GB"/>
        </a:p>
      </dgm:t>
    </dgm:pt>
    <dgm:pt modelId="{C2946C83-44C2-4460-B3CD-7FA0C78BC7EC}">
      <dgm:prSet custT="1"/>
      <dgm:spPr/>
      <dgm:t>
        <a:bodyPr/>
        <a:lstStyle/>
        <a:p>
          <a:r>
            <a:rPr lang="en-GB" sz="1800" dirty="0">
              <a:solidFill>
                <a:schemeClr val="tx1"/>
              </a:solidFill>
              <a:latin typeface="+mj-lt"/>
            </a:rPr>
            <a:t>Self-fulfilling prophecy</a:t>
          </a:r>
        </a:p>
      </dgm:t>
    </dgm:pt>
    <dgm:pt modelId="{1430E70C-B33E-4485-822E-DDE4D12B532B}" type="parTrans" cxnId="{6B2A8D9E-E3B5-4B5F-A439-67ECF8164A47}">
      <dgm:prSet/>
      <dgm:spPr/>
      <dgm:t>
        <a:bodyPr/>
        <a:lstStyle/>
        <a:p>
          <a:endParaRPr lang="en-GB"/>
        </a:p>
      </dgm:t>
    </dgm:pt>
    <dgm:pt modelId="{1C359253-3A5C-4B85-B14E-AF0190DE3720}" type="sibTrans" cxnId="{6B2A8D9E-E3B5-4B5F-A439-67ECF8164A47}">
      <dgm:prSet/>
      <dgm:spPr/>
      <dgm:t>
        <a:bodyPr/>
        <a:lstStyle/>
        <a:p>
          <a:endParaRPr lang="en-GB"/>
        </a:p>
      </dgm:t>
    </dgm:pt>
    <dgm:pt modelId="{7E74119F-240E-4A94-8930-4BDC55C86BC2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GB" sz="1600" dirty="0">
              <a:solidFill>
                <a:schemeClr val="tx1"/>
              </a:solidFill>
              <a:latin typeface="+mj-lt"/>
            </a:rPr>
            <a:t>Rosenthal + Jacobson/ Ray Rist/ Fuller/ Hempel Jorgenson</a:t>
          </a:r>
        </a:p>
        <a:p>
          <a:pPr algn="ctr">
            <a:lnSpc>
              <a:spcPct val="90000"/>
            </a:lnSpc>
          </a:pPr>
          <a:endParaRPr lang="en-GB" sz="1800" dirty="0">
            <a:solidFill>
              <a:schemeClr val="tx1"/>
            </a:solidFill>
            <a:latin typeface="+mj-lt"/>
          </a:endParaRPr>
        </a:p>
      </dgm:t>
    </dgm:pt>
    <dgm:pt modelId="{738CE1F9-F5E3-43A0-ADA3-74F0B939E882}" type="parTrans" cxnId="{18E4A549-721B-42F9-A1BC-6101CAE36AEE}">
      <dgm:prSet/>
      <dgm:spPr/>
      <dgm:t>
        <a:bodyPr/>
        <a:lstStyle/>
        <a:p>
          <a:endParaRPr lang="en-GB"/>
        </a:p>
      </dgm:t>
    </dgm:pt>
    <dgm:pt modelId="{CA02FD9C-6027-4E10-95FF-A3CCA23CE566}" type="sibTrans" cxnId="{18E4A549-721B-42F9-A1BC-6101CAE36AEE}">
      <dgm:prSet/>
      <dgm:spPr/>
      <dgm:t>
        <a:bodyPr/>
        <a:lstStyle/>
        <a:p>
          <a:endParaRPr lang="en-GB"/>
        </a:p>
      </dgm:t>
    </dgm:pt>
    <dgm:pt modelId="{39203E46-87DB-4380-BB72-399C63E67D51}" type="pres">
      <dgm:prSet presAssocID="{CBA2B9E2-53F0-4ADC-8E46-38B22EBC2A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FB0E2F0-5BF7-4CF4-8813-52E7D8FCE17D}" type="pres">
      <dgm:prSet presAssocID="{C4879951-FE2E-4A07-B5B1-1E2CB2DCE9C2}" presName="hierRoot1" presStyleCnt="0">
        <dgm:presLayoutVars>
          <dgm:hierBranch val="init"/>
        </dgm:presLayoutVars>
      </dgm:prSet>
      <dgm:spPr/>
    </dgm:pt>
    <dgm:pt modelId="{68D0F851-AE0E-489C-9295-8F0AFD03C6AF}" type="pres">
      <dgm:prSet presAssocID="{C4879951-FE2E-4A07-B5B1-1E2CB2DCE9C2}" presName="rootComposite1" presStyleCnt="0"/>
      <dgm:spPr/>
    </dgm:pt>
    <dgm:pt modelId="{77A167E2-E1AF-4D5E-9C92-994B1DE28A97}" type="pres">
      <dgm:prSet presAssocID="{C4879951-FE2E-4A07-B5B1-1E2CB2DCE9C2}" presName="rootText1" presStyleLbl="node0" presStyleIdx="0" presStyleCnt="1" custScaleY="142799" custLinFactNeighborX="-1409" custLinFactNeighborY="-409">
        <dgm:presLayoutVars>
          <dgm:chPref val="3"/>
        </dgm:presLayoutVars>
      </dgm:prSet>
      <dgm:spPr/>
    </dgm:pt>
    <dgm:pt modelId="{B8F92B41-0893-46A8-B126-437873777856}" type="pres">
      <dgm:prSet presAssocID="{C4879951-FE2E-4A07-B5B1-1E2CB2DCE9C2}" presName="rootConnector1" presStyleLbl="node1" presStyleIdx="0" presStyleCnt="0"/>
      <dgm:spPr/>
    </dgm:pt>
    <dgm:pt modelId="{833FB061-7E6E-4CCD-B5C2-ABBD43995FD5}" type="pres">
      <dgm:prSet presAssocID="{C4879951-FE2E-4A07-B5B1-1E2CB2DCE9C2}" presName="hierChild2" presStyleCnt="0"/>
      <dgm:spPr/>
    </dgm:pt>
    <dgm:pt modelId="{64EB3E4B-9DF1-41C2-B537-8771A225FF51}" type="pres">
      <dgm:prSet presAssocID="{73A6102F-EFA3-4A37-8094-920B60E95634}" presName="Name64" presStyleLbl="parChTrans1D2" presStyleIdx="0" presStyleCnt="5"/>
      <dgm:spPr/>
    </dgm:pt>
    <dgm:pt modelId="{4E32F3BB-74F5-475A-9C46-C67DC9CA1071}" type="pres">
      <dgm:prSet presAssocID="{E90122EF-7E6F-4A23-968F-90A0DB380749}" presName="hierRoot2" presStyleCnt="0">
        <dgm:presLayoutVars>
          <dgm:hierBranch val="init"/>
        </dgm:presLayoutVars>
      </dgm:prSet>
      <dgm:spPr/>
    </dgm:pt>
    <dgm:pt modelId="{AA8BD1EC-1741-4F7D-98E0-42B93F1162BE}" type="pres">
      <dgm:prSet presAssocID="{E90122EF-7E6F-4A23-968F-90A0DB380749}" presName="rootComposite" presStyleCnt="0"/>
      <dgm:spPr/>
    </dgm:pt>
    <dgm:pt modelId="{C154D395-FDEC-442D-B1F2-E2C2BC8DA9E8}" type="pres">
      <dgm:prSet presAssocID="{E90122EF-7E6F-4A23-968F-90A0DB380749}" presName="rootText" presStyleLbl="node2" presStyleIdx="0" presStyleCnt="5" custLinFactNeighborX="352" custLinFactNeighborY="20726">
        <dgm:presLayoutVars>
          <dgm:chPref val="3"/>
        </dgm:presLayoutVars>
      </dgm:prSet>
      <dgm:spPr/>
    </dgm:pt>
    <dgm:pt modelId="{C53E4CCC-5480-4B1A-93C8-C3B7D307C322}" type="pres">
      <dgm:prSet presAssocID="{E90122EF-7E6F-4A23-968F-90A0DB380749}" presName="rootConnector" presStyleLbl="node2" presStyleIdx="0" presStyleCnt="5"/>
      <dgm:spPr/>
    </dgm:pt>
    <dgm:pt modelId="{F6DD9BBB-107D-4158-B34A-973A82AEF3F4}" type="pres">
      <dgm:prSet presAssocID="{E90122EF-7E6F-4A23-968F-90A0DB380749}" presName="hierChild4" presStyleCnt="0"/>
      <dgm:spPr/>
    </dgm:pt>
    <dgm:pt modelId="{0E697D12-3BD7-438D-9F15-24413B844181}" type="pres">
      <dgm:prSet presAssocID="{62A8C1DC-BBF2-4B56-B1F8-F80E66CD17C0}" presName="Name64" presStyleLbl="parChTrans1D3" presStyleIdx="0" presStyleCnt="5"/>
      <dgm:spPr/>
    </dgm:pt>
    <dgm:pt modelId="{508F747D-C617-497F-92B9-F15D8A0110B4}" type="pres">
      <dgm:prSet presAssocID="{31A26779-B355-432C-9E48-46E69AA863DB}" presName="hierRoot2" presStyleCnt="0">
        <dgm:presLayoutVars>
          <dgm:hierBranch val="init"/>
        </dgm:presLayoutVars>
      </dgm:prSet>
      <dgm:spPr/>
    </dgm:pt>
    <dgm:pt modelId="{7AF6DC77-0A67-4BCD-96DA-ED56A761137D}" type="pres">
      <dgm:prSet presAssocID="{31A26779-B355-432C-9E48-46E69AA863DB}" presName="rootComposite" presStyleCnt="0"/>
      <dgm:spPr/>
    </dgm:pt>
    <dgm:pt modelId="{52960E96-B766-4CCB-B371-4F2A4432E9B2}" type="pres">
      <dgm:prSet presAssocID="{31A26779-B355-432C-9E48-46E69AA863DB}" presName="rootText" presStyleLbl="node3" presStyleIdx="0" presStyleCnt="5" custLinFactNeighborX="-2313" custLinFactNeighborY="20681">
        <dgm:presLayoutVars>
          <dgm:chPref val="3"/>
        </dgm:presLayoutVars>
      </dgm:prSet>
      <dgm:spPr/>
    </dgm:pt>
    <dgm:pt modelId="{E13FD76D-5CC3-4477-9AE4-E916D188CDC0}" type="pres">
      <dgm:prSet presAssocID="{31A26779-B355-432C-9E48-46E69AA863DB}" presName="rootConnector" presStyleLbl="node3" presStyleIdx="0" presStyleCnt="5"/>
      <dgm:spPr/>
    </dgm:pt>
    <dgm:pt modelId="{F508CC95-586D-47D8-B423-F1CA51CA7C3C}" type="pres">
      <dgm:prSet presAssocID="{31A26779-B355-432C-9E48-46E69AA863DB}" presName="hierChild4" presStyleCnt="0"/>
      <dgm:spPr/>
    </dgm:pt>
    <dgm:pt modelId="{5AA0B381-EA19-4AD6-9252-B1E625C36C7C}" type="pres">
      <dgm:prSet presAssocID="{31A26779-B355-432C-9E48-46E69AA863DB}" presName="hierChild5" presStyleCnt="0"/>
      <dgm:spPr/>
    </dgm:pt>
    <dgm:pt modelId="{51EC5AF3-F220-4C33-AD72-3E4C8F09FC1B}" type="pres">
      <dgm:prSet presAssocID="{E90122EF-7E6F-4A23-968F-90A0DB380749}" presName="hierChild5" presStyleCnt="0"/>
      <dgm:spPr/>
    </dgm:pt>
    <dgm:pt modelId="{E73E592D-07BF-4B4D-B3C0-ED3B207B57C9}" type="pres">
      <dgm:prSet presAssocID="{1430E70C-B33E-4485-822E-DDE4D12B532B}" presName="Name64" presStyleLbl="parChTrans1D2" presStyleIdx="1" presStyleCnt="5"/>
      <dgm:spPr/>
    </dgm:pt>
    <dgm:pt modelId="{66F60F57-1865-4611-96A1-5F0278B8AA4E}" type="pres">
      <dgm:prSet presAssocID="{C2946C83-44C2-4460-B3CD-7FA0C78BC7EC}" presName="hierRoot2" presStyleCnt="0">
        <dgm:presLayoutVars>
          <dgm:hierBranch val="init"/>
        </dgm:presLayoutVars>
      </dgm:prSet>
      <dgm:spPr/>
    </dgm:pt>
    <dgm:pt modelId="{58C78C0C-F413-465B-85B7-7527B4C324A2}" type="pres">
      <dgm:prSet presAssocID="{C2946C83-44C2-4460-B3CD-7FA0C78BC7EC}" presName="rootComposite" presStyleCnt="0"/>
      <dgm:spPr/>
    </dgm:pt>
    <dgm:pt modelId="{67B48C85-C24A-4088-8D73-5D56069A23EC}" type="pres">
      <dgm:prSet presAssocID="{C2946C83-44C2-4460-B3CD-7FA0C78BC7EC}" presName="rootText" presStyleLbl="node2" presStyleIdx="1" presStyleCnt="5">
        <dgm:presLayoutVars>
          <dgm:chPref val="3"/>
        </dgm:presLayoutVars>
      </dgm:prSet>
      <dgm:spPr/>
    </dgm:pt>
    <dgm:pt modelId="{75A96CD2-0D84-4B3C-9AFC-A57291B25A01}" type="pres">
      <dgm:prSet presAssocID="{C2946C83-44C2-4460-B3CD-7FA0C78BC7EC}" presName="rootConnector" presStyleLbl="node2" presStyleIdx="1" presStyleCnt="5"/>
      <dgm:spPr/>
    </dgm:pt>
    <dgm:pt modelId="{9CEF02F1-F60C-4F39-AF1C-B39B5455941C}" type="pres">
      <dgm:prSet presAssocID="{C2946C83-44C2-4460-B3CD-7FA0C78BC7EC}" presName="hierChild4" presStyleCnt="0"/>
      <dgm:spPr/>
    </dgm:pt>
    <dgm:pt modelId="{D934096F-B23A-45A2-8C02-93182BBB6B0E}" type="pres">
      <dgm:prSet presAssocID="{738CE1F9-F5E3-43A0-ADA3-74F0B939E882}" presName="Name64" presStyleLbl="parChTrans1D3" presStyleIdx="1" presStyleCnt="5"/>
      <dgm:spPr/>
    </dgm:pt>
    <dgm:pt modelId="{0E405433-8134-4977-81FE-B6304F2A553D}" type="pres">
      <dgm:prSet presAssocID="{7E74119F-240E-4A94-8930-4BDC55C86BC2}" presName="hierRoot2" presStyleCnt="0">
        <dgm:presLayoutVars>
          <dgm:hierBranch val="init"/>
        </dgm:presLayoutVars>
      </dgm:prSet>
      <dgm:spPr/>
    </dgm:pt>
    <dgm:pt modelId="{089B527D-5640-4EA9-B52F-5E28BEDAA256}" type="pres">
      <dgm:prSet presAssocID="{7E74119F-240E-4A94-8930-4BDC55C86BC2}" presName="rootComposite" presStyleCnt="0"/>
      <dgm:spPr/>
    </dgm:pt>
    <dgm:pt modelId="{BFB9C6DF-BCA8-473E-9F1E-A0AF0410CA50}" type="pres">
      <dgm:prSet presAssocID="{7E74119F-240E-4A94-8930-4BDC55C86BC2}" presName="rootText" presStyleLbl="node3" presStyleIdx="1" presStyleCnt="5" custScaleY="218740" custLinFactNeighborX="1503" custLinFactNeighborY="19760">
        <dgm:presLayoutVars>
          <dgm:chPref val="3"/>
        </dgm:presLayoutVars>
      </dgm:prSet>
      <dgm:spPr/>
    </dgm:pt>
    <dgm:pt modelId="{1BF5F035-3CCE-4A5A-9EE8-F3012F9AE738}" type="pres">
      <dgm:prSet presAssocID="{7E74119F-240E-4A94-8930-4BDC55C86BC2}" presName="rootConnector" presStyleLbl="node3" presStyleIdx="1" presStyleCnt="5"/>
      <dgm:spPr/>
    </dgm:pt>
    <dgm:pt modelId="{6D85EB88-A38B-48F5-8B03-7E22E891B242}" type="pres">
      <dgm:prSet presAssocID="{7E74119F-240E-4A94-8930-4BDC55C86BC2}" presName="hierChild4" presStyleCnt="0"/>
      <dgm:spPr/>
    </dgm:pt>
    <dgm:pt modelId="{23AA647D-B2CF-4705-BDEE-EDFA4E93E531}" type="pres">
      <dgm:prSet presAssocID="{7E74119F-240E-4A94-8930-4BDC55C86BC2}" presName="hierChild5" presStyleCnt="0"/>
      <dgm:spPr/>
    </dgm:pt>
    <dgm:pt modelId="{52C94550-54BB-4969-BD53-53280C80C223}" type="pres">
      <dgm:prSet presAssocID="{C2946C83-44C2-4460-B3CD-7FA0C78BC7EC}" presName="hierChild5" presStyleCnt="0"/>
      <dgm:spPr/>
    </dgm:pt>
    <dgm:pt modelId="{BB2383B8-D7D4-4DC0-A150-E83822D24179}" type="pres">
      <dgm:prSet presAssocID="{E36E28FD-55F3-4E9E-BCCC-095CCE190254}" presName="Name64" presStyleLbl="parChTrans1D2" presStyleIdx="2" presStyleCnt="5"/>
      <dgm:spPr/>
    </dgm:pt>
    <dgm:pt modelId="{1D9937A9-EA7D-47E9-BCE7-4B3D99C329EC}" type="pres">
      <dgm:prSet presAssocID="{5BBD6C54-EA37-4028-8E8B-C0CA75EB14B2}" presName="hierRoot2" presStyleCnt="0">
        <dgm:presLayoutVars>
          <dgm:hierBranch val="init"/>
        </dgm:presLayoutVars>
      </dgm:prSet>
      <dgm:spPr/>
    </dgm:pt>
    <dgm:pt modelId="{F25FB02A-B091-4C87-A967-54506A7ABB2C}" type="pres">
      <dgm:prSet presAssocID="{5BBD6C54-EA37-4028-8E8B-C0CA75EB14B2}" presName="rootComposite" presStyleCnt="0"/>
      <dgm:spPr/>
    </dgm:pt>
    <dgm:pt modelId="{A6FFE2CA-344D-4D7D-8DAD-38B53049765C}" type="pres">
      <dgm:prSet presAssocID="{5BBD6C54-EA37-4028-8E8B-C0CA75EB14B2}" presName="rootText" presStyleLbl="node2" presStyleIdx="2" presStyleCnt="5" custLinFactNeighborX="352" custLinFactNeighborY="10724">
        <dgm:presLayoutVars>
          <dgm:chPref val="3"/>
        </dgm:presLayoutVars>
      </dgm:prSet>
      <dgm:spPr/>
    </dgm:pt>
    <dgm:pt modelId="{A9AE4BFB-97CC-4A68-B0F0-5A5E57EE89C6}" type="pres">
      <dgm:prSet presAssocID="{5BBD6C54-EA37-4028-8E8B-C0CA75EB14B2}" presName="rootConnector" presStyleLbl="node2" presStyleIdx="2" presStyleCnt="5"/>
      <dgm:spPr/>
    </dgm:pt>
    <dgm:pt modelId="{4C6761D1-F0E0-43F1-9DC2-759B517A4B4A}" type="pres">
      <dgm:prSet presAssocID="{5BBD6C54-EA37-4028-8E8B-C0CA75EB14B2}" presName="hierChild4" presStyleCnt="0"/>
      <dgm:spPr/>
    </dgm:pt>
    <dgm:pt modelId="{9C50992F-AF43-4BF8-8E96-838FF85ADB3B}" type="pres">
      <dgm:prSet presAssocID="{1649D13A-0B50-434C-9CE2-E08A61DB2DE4}" presName="Name64" presStyleLbl="parChTrans1D3" presStyleIdx="2" presStyleCnt="5"/>
      <dgm:spPr/>
    </dgm:pt>
    <dgm:pt modelId="{7FE70606-3D86-4820-A63C-EA9415C5B494}" type="pres">
      <dgm:prSet presAssocID="{6D4A829C-EEB0-4546-BD7F-B032B422BD68}" presName="hierRoot2" presStyleCnt="0">
        <dgm:presLayoutVars>
          <dgm:hierBranch val="init"/>
        </dgm:presLayoutVars>
      </dgm:prSet>
      <dgm:spPr/>
    </dgm:pt>
    <dgm:pt modelId="{E4791194-3DF3-4AA2-BBAF-AC2A1A1E6BAD}" type="pres">
      <dgm:prSet presAssocID="{6D4A829C-EEB0-4546-BD7F-B032B422BD68}" presName="rootComposite" presStyleCnt="0"/>
      <dgm:spPr/>
    </dgm:pt>
    <dgm:pt modelId="{93A834D4-31BD-43F7-9F3F-DEB373756B12}" type="pres">
      <dgm:prSet presAssocID="{6D4A829C-EEB0-4546-BD7F-B032B422BD68}" presName="rootText" presStyleLbl="node3" presStyleIdx="2" presStyleCnt="5" custLinFactNeighborX="-2313" custLinFactNeighborY="11347">
        <dgm:presLayoutVars>
          <dgm:chPref val="3"/>
        </dgm:presLayoutVars>
      </dgm:prSet>
      <dgm:spPr/>
    </dgm:pt>
    <dgm:pt modelId="{7C5A22DA-ED72-42C3-9BF9-6038093C4CF5}" type="pres">
      <dgm:prSet presAssocID="{6D4A829C-EEB0-4546-BD7F-B032B422BD68}" presName="rootConnector" presStyleLbl="node3" presStyleIdx="2" presStyleCnt="5"/>
      <dgm:spPr/>
    </dgm:pt>
    <dgm:pt modelId="{BC766E42-BEEB-46C8-B0C1-DF451318AC17}" type="pres">
      <dgm:prSet presAssocID="{6D4A829C-EEB0-4546-BD7F-B032B422BD68}" presName="hierChild4" presStyleCnt="0"/>
      <dgm:spPr/>
    </dgm:pt>
    <dgm:pt modelId="{C8755E7E-E98F-4432-B28B-28915E0D922F}" type="pres">
      <dgm:prSet presAssocID="{6D4A829C-EEB0-4546-BD7F-B032B422BD68}" presName="hierChild5" presStyleCnt="0"/>
      <dgm:spPr/>
    </dgm:pt>
    <dgm:pt modelId="{1A325B8F-F8F2-4151-9CA7-DB0EF98862B1}" type="pres">
      <dgm:prSet presAssocID="{5BBD6C54-EA37-4028-8E8B-C0CA75EB14B2}" presName="hierChild5" presStyleCnt="0"/>
      <dgm:spPr/>
    </dgm:pt>
    <dgm:pt modelId="{22F17A6A-54D7-4D5D-8E6F-F8A4BC3F5F57}" type="pres">
      <dgm:prSet presAssocID="{183DC87C-F226-46F2-B3DE-16B83B4C90FF}" presName="Name64" presStyleLbl="parChTrans1D2" presStyleIdx="3" presStyleCnt="5"/>
      <dgm:spPr/>
    </dgm:pt>
    <dgm:pt modelId="{6C3CE68F-F42A-413C-9107-89B20C6CB480}" type="pres">
      <dgm:prSet presAssocID="{3EFF81BA-1920-438E-9DBD-E463C3BD71DF}" presName="hierRoot2" presStyleCnt="0">
        <dgm:presLayoutVars>
          <dgm:hierBranch val="init"/>
        </dgm:presLayoutVars>
      </dgm:prSet>
      <dgm:spPr/>
    </dgm:pt>
    <dgm:pt modelId="{E7D3F703-E379-4BD6-A640-F110BBD8F621}" type="pres">
      <dgm:prSet presAssocID="{3EFF81BA-1920-438E-9DBD-E463C3BD71DF}" presName="rootComposite" presStyleCnt="0"/>
      <dgm:spPr/>
    </dgm:pt>
    <dgm:pt modelId="{476238D7-F829-4BD6-ACDF-DB3467D452C3}" type="pres">
      <dgm:prSet presAssocID="{3EFF81BA-1920-438E-9DBD-E463C3BD71DF}" presName="rootText" presStyleLbl="node2" presStyleIdx="3" presStyleCnt="5" custLinFactNeighborX="-353" custLinFactNeighborY="-11401">
        <dgm:presLayoutVars>
          <dgm:chPref val="3"/>
        </dgm:presLayoutVars>
      </dgm:prSet>
      <dgm:spPr/>
    </dgm:pt>
    <dgm:pt modelId="{2517F2C2-9A34-4B51-9C4C-4ED3BF460D3B}" type="pres">
      <dgm:prSet presAssocID="{3EFF81BA-1920-438E-9DBD-E463C3BD71DF}" presName="rootConnector" presStyleLbl="node2" presStyleIdx="3" presStyleCnt="5"/>
      <dgm:spPr/>
    </dgm:pt>
    <dgm:pt modelId="{59CC89CD-0EB3-4F76-8A08-D4240C279126}" type="pres">
      <dgm:prSet presAssocID="{3EFF81BA-1920-438E-9DBD-E463C3BD71DF}" presName="hierChild4" presStyleCnt="0"/>
      <dgm:spPr/>
    </dgm:pt>
    <dgm:pt modelId="{042A9B2D-708B-491D-BAF6-F946AD19096A}" type="pres">
      <dgm:prSet presAssocID="{07F06FBC-A213-4CCC-BC8C-D6774A524B1A}" presName="Name64" presStyleLbl="parChTrans1D3" presStyleIdx="3" presStyleCnt="5"/>
      <dgm:spPr/>
    </dgm:pt>
    <dgm:pt modelId="{EB0269BF-08CA-4558-981E-C5ABC511A920}" type="pres">
      <dgm:prSet presAssocID="{1E12DBAC-380D-4F19-8434-582AE4A6770A}" presName="hierRoot2" presStyleCnt="0">
        <dgm:presLayoutVars>
          <dgm:hierBranch val="init"/>
        </dgm:presLayoutVars>
      </dgm:prSet>
      <dgm:spPr/>
    </dgm:pt>
    <dgm:pt modelId="{2CF2005D-C68C-40C3-803C-9555BC0BB738}" type="pres">
      <dgm:prSet presAssocID="{1E12DBAC-380D-4F19-8434-582AE4A6770A}" presName="rootComposite" presStyleCnt="0"/>
      <dgm:spPr/>
    </dgm:pt>
    <dgm:pt modelId="{1F70A91C-31CC-4F1F-B425-4557F81895F1}" type="pres">
      <dgm:prSet presAssocID="{1E12DBAC-380D-4F19-8434-582AE4A6770A}" presName="rootText" presStyleLbl="node3" presStyleIdx="3" presStyleCnt="5" custLinFactNeighborX="-2313" custLinFactNeighborY="-12937">
        <dgm:presLayoutVars>
          <dgm:chPref val="3"/>
        </dgm:presLayoutVars>
      </dgm:prSet>
      <dgm:spPr/>
    </dgm:pt>
    <dgm:pt modelId="{0906D456-93DB-40E2-ABF6-BB4921A70220}" type="pres">
      <dgm:prSet presAssocID="{1E12DBAC-380D-4F19-8434-582AE4A6770A}" presName="rootConnector" presStyleLbl="node3" presStyleIdx="3" presStyleCnt="5"/>
      <dgm:spPr/>
    </dgm:pt>
    <dgm:pt modelId="{5CE1639F-EFD2-45C6-B148-96A7956A6CEF}" type="pres">
      <dgm:prSet presAssocID="{1E12DBAC-380D-4F19-8434-582AE4A6770A}" presName="hierChild4" presStyleCnt="0"/>
      <dgm:spPr/>
    </dgm:pt>
    <dgm:pt modelId="{9A7E2929-A384-4368-A7F0-0F825992E53D}" type="pres">
      <dgm:prSet presAssocID="{1E12DBAC-380D-4F19-8434-582AE4A6770A}" presName="hierChild5" presStyleCnt="0"/>
      <dgm:spPr/>
    </dgm:pt>
    <dgm:pt modelId="{EAA36ADD-83FC-44BA-B864-E5C42B44BC27}" type="pres">
      <dgm:prSet presAssocID="{3EFF81BA-1920-438E-9DBD-E463C3BD71DF}" presName="hierChild5" presStyleCnt="0"/>
      <dgm:spPr/>
    </dgm:pt>
    <dgm:pt modelId="{462B98FC-2196-400C-9F38-FB3D1777E05A}" type="pres">
      <dgm:prSet presAssocID="{8619BB96-EEDD-4685-83E0-2B452A4CEFBD}" presName="Name64" presStyleLbl="parChTrans1D2" presStyleIdx="4" presStyleCnt="5"/>
      <dgm:spPr/>
    </dgm:pt>
    <dgm:pt modelId="{B21DA685-F029-4E6D-AE52-D3091335A6EF}" type="pres">
      <dgm:prSet presAssocID="{CA2FEC29-3EF7-4280-BECF-2C08F73E55B7}" presName="hierRoot2" presStyleCnt="0">
        <dgm:presLayoutVars>
          <dgm:hierBranch val="init"/>
        </dgm:presLayoutVars>
      </dgm:prSet>
      <dgm:spPr/>
    </dgm:pt>
    <dgm:pt modelId="{836B16F6-48D2-48D8-BD10-B743278BEF5B}" type="pres">
      <dgm:prSet presAssocID="{CA2FEC29-3EF7-4280-BECF-2C08F73E55B7}" presName="rootComposite" presStyleCnt="0"/>
      <dgm:spPr/>
    </dgm:pt>
    <dgm:pt modelId="{E68AD8BF-9396-4CBE-BBFE-F4FED8B166FD}" type="pres">
      <dgm:prSet presAssocID="{CA2FEC29-3EF7-4280-BECF-2C08F73E55B7}" presName="rootText" presStyleLbl="node2" presStyleIdx="4" presStyleCnt="5" custLinFactNeighborX="-1609" custLinFactNeighborY="-24253">
        <dgm:presLayoutVars>
          <dgm:chPref val="3"/>
        </dgm:presLayoutVars>
      </dgm:prSet>
      <dgm:spPr/>
    </dgm:pt>
    <dgm:pt modelId="{33DE1863-18DB-4B82-A4E1-38E32A9A6BB0}" type="pres">
      <dgm:prSet presAssocID="{CA2FEC29-3EF7-4280-BECF-2C08F73E55B7}" presName="rootConnector" presStyleLbl="node2" presStyleIdx="4" presStyleCnt="5"/>
      <dgm:spPr/>
    </dgm:pt>
    <dgm:pt modelId="{929C3B5A-5851-48B9-8A23-55F79774D2AB}" type="pres">
      <dgm:prSet presAssocID="{CA2FEC29-3EF7-4280-BECF-2C08F73E55B7}" presName="hierChild4" presStyleCnt="0"/>
      <dgm:spPr/>
    </dgm:pt>
    <dgm:pt modelId="{0245289E-B3AA-42A0-8F85-0665922A0086}" type="pres">
      <dgm:prSet presAssocID="{0C3102D4-E81E-4D25-8AA7-481321ABDF78}" presName="Name64" presStyleLbl="parChTrans1D3" presStyleIdx="4" presStyleCnt="5"/>
      <dgm:spPr/>
    </dgm:pt>
    <dgm:pt modelId="{EC2303AA-3547-44E9-8C76-484CB160D3E7}" type="pres">
      <dgm:prSet presAssocID="{E99DDC45-D845-420F-BD08-7D810C67D814}" presName="hierRoot2" presStyleCnt="0">
        <dgm:presLayoutVars>
          <dgm:hierBranch val="init"/>
        </dgm:presLayoutVars>
      </dgm:prSet>
      <dgm:spPr/>
    </dgm:pt>
    <dgm:pt modelId="{774041BA-BE1D-4277-BB30-9B347104349E}" type="pres">
      <dgm:prSet presAssocID="{E99DDC45-D845-420F-BD08-7D810C67D814}" presName="rootComposite" presStyleCnt="0"/>
      <dgm:spPr/>
    </dgm:pt>
    <dgm:pt modelId="{FDD97C9C-AFFB-4E66-8C50-DF4EB8FF91A8}" type="pres">
      <dgm:prSet presAssocID="{E99DDC45-D845-420F-BD08-7D810C67D814}" presName="rootText" presStyleLbl="node3" presStyleIdx="4" presStyleCnt="5" custLinFactNeighborX="-2313" custLinFactNeighborY="-21727">
        <dgm:presLayoutVars>
          <dgm:chPref val="3"/>
        </dgm:presLayoutVars>
      </dgm:prSet>
      <dgm:spPr/>
    </dgm:pt>
    <dgm:pt modelId="{75A8B747-3613-4AD4-A346-F6E720A3504E}" type="pres">
      <dgm:prSet presAssocID="{E99DDC45-D845-420F-BD08-7D810C67D814}" presName="rootConnector" presStyleLbl="node3" presStyleIdx="4" presStyleCnt="5"/>
      <dgm:spPr/>
    </dgm:pt>
    <dgm:pt modelId="{E5BD2A66-DD73-410B-A097-EB8E39DF27DD}" type="pres">
      <dgm:prSet presAssocID="{E99DDC45-D845-420F-BD08-7D810C67D814}" presName="hierChild4" presStyleCnt="0"/>
      <dgm:spPr/>
    </dgm:pt>
    <dgm:pt modelId="{7B76C445-BCDE-4EBF-BB62-801B0522AF49}" type="pres">
      <dgm:prSet presAssocID="{E99DDC45-D845-420F-BD08-7D810C67D814}" presName="hierChild5" presStyleCnt="0"/>
      <dgm:spPr/>
    </dgm:pt>
    <dgm:pt modelId="{D9C824DA-E915-4F1D-9689-F3A950EA851D}" type="pres">
      <dgm:prSet presAssocID="{CA2FEC29-3EF7-4280-BECF-2C08F73E55B7}" presName="hierChild5" presStyleCnt="0"/>
      <dgm:spPr/>
    </dgm:pt>
    <dgm:pt modelId="{5D5F1B30-7DEF-4DE7-A58B-70CECF7967DC}" type="pres">
      <dgm:prSet presAssocID="{C4879951-FE2E-4A07-B5B1-1E2CB2DCE9C2}" presName="hierChild3" presStyleCnt="0"/>
      <dgm:spPr/>
    </dgm:pt>
  </dgm:ptLst>
  <dgm:cxnLst>
    <dgm:cxn modelId="{FA053703-CC7B-47CC-899E-68A18A6E3CB7}" srcId="{C4879951-FE2E-4A07-B5B1-1E2CB2DCE9C2}" destId="{5BBD6C54-EA37-4028-8E8B-C0CA75EB14B2}" srcOrd="2" destOrd="0" parTransId="{E36E28FD-55F3-4E9E-BCCC-095CCE190254}" sibTransId="{D3B11109-6CE1-47F1-B424-65985E61CFCD}"/>
    <dgm:cxn modelId="{27516B04-0E02-4DC8-AE4F-AEC89A51B22A}" type="presOf" srcId="{1E12DBAC-380D-4F19-8434-582AE4A6770A}" destId="{1F70A91C-31CC-4F1F-B425-4557F81895F1}" srcOrd="0" destOrd="0" presId="urn:microsoft.com/office/officeart/2009/3/layout/HorizontalOrganizationChart"/>
    <dgm:cxn modelId="{91C28A04-A28F-488C-B312-1AB12B74A338}" type="presOf" srcId="{E36E28FD-55F3-4E9E-BCCC-095CCE190254}" destId="{BB2383B8-D7D4-4DC0-A150-E83822D24179}" srcOrd="0" destOrd="0" presId="urn:microsoft.com/office/officeart/2009/3/layout/HorizontalOrganizationChart"/>
    <dgm:cxn modelId="{51C55D0A-0AA2-42B7-A642-2CEDAB0E5E41}" srcId="{3EFF81BA-1920-438E-9DBD-E463C3BD71DF}" destId="{1E12DBAC-380D-4F19-8434-582AE4A6770A}" srcOrd="0" destOrd="0" parTransId="{07F06FBC-A213-4CCC-BC8C-D6774A524B1A}" sibTransId="{1F740E07-BAEE-4232-B700-C3CD79A85C8E}"/>
    <dgm:cxn modelId="{E504560C-6467-4AB0-9A28-E8939FA0F496}" type="presOf" srcId="{3EFF81BA-1920-438E-9DBD-E463C3BD71DF}" destId="{476238D7-F829-4BD6-ACDF-DB3467D452C3}" srcOrd="0" destOrd="0" presId="urn:microsoft.com/office/officeart/2009/3/layout/HorizontalOrganizationChart"/>
    <dgm:cxn modelId="{7047640E-AFB3-4E97-B392-FF0805841728}" type="presOf" srcId="{C2946C83-44C2-4460-B3CD-7FA0C78BC7EC}" destId="{75A96CD2-0D84-4B3C-9AFC-A57291B25A01}" srcOrd="1" destOrd="0" presId="urn:microsoft.com/office/officeart/2009/3/layout/HorizontalOrganizationChart"/>
    <dgm:cxn modelId="{067FC511-E1FD-4152-830C-FDF481AFF5D1}" srcId="{CBA2B9E2-53F0-4ADC-8E46-38B22EBC2A56}" destId="{C4879951-FE2E-4A07-B5B1-1E2CB2DCE9C2}" srcOrd="0" destOrd="0" parTransId="{519E7D13-95C2-4D5E-AC29-F9E5914B294F}" sibTransId="{3919F06D-0E72-4383-B054-A6492C43359A}"/>
    <dgm:cxn modelId="{A2DC4212-1343-43B7-AC19-B221A9FD81C7}" type="presOf" srcId="{3EFF81BA-1920-438E-9DBD-E463C3BD71DF}" destId="{2517F2C2-9A34-4B51-9C4C-4ED3BF460D3B}" srcOrd="1" destOrd="0" presId="urn:microsoft.com/office/officeart/2009/3/layout/HorizontalOrganizationChart"/>
    <dgm:cxn modelId="{DDDD7B1C-6BD2-45B2-868B-A14E5C0686B8}" type="presOf" srcId="{1649D13A-0B50-434C-9CE2-E08A61DB2DE4}" destId="{9C50992F-AF43-4BF8-8E96-838FF85ADB3B}" srcOrd="0" destOrd="0" presId="urn:microsoft.com/office/officeart/2009/3/layout/HorizontalOrganizationChart"/>
    <dgm:cxn modelId="{A2D9EE1D-FBA4-48C0-A96E-7E1A4824DEE5}" srcId="{E90122EF-7E6F-4A23-968F-90A0DB380749}" destId="{31A26779-B355-432C-9E48-46E69AA863DB}" srcOrd="0" destOrd="0" parTransId="{62A8C1DC-BBF2-4B56-B1F8-F80E66CD17C0}" sibTransId="{DAE66C87-98C6-40E7-9CC5-56DC7BEE7E8D}"/>
    <dgm:cxn modelId="{A10DF027-5758-4CED-AF10-5E675CD9F881}" srcId="{CA2FEC29-3EF7-4280-BECF-2C08F73E55B7}" destId="{E99DDC45-D845-420F-BD08-7D810C67D814}" srcOrd="0" destOrd="0" parTransId="{0C3102D4-E81E-4D25-8AA7-481321ABDF78}" sibTransId="{2702BD86-153C-4A93-9ADB-0700DE8499FA}"/>
    <dgm:cxn modelId="{DF3CCC31-8411-41DA-8D90-F44DCB2F63CC}" srcId="{C4879951-FE2E-4A07-B5B1-1E2CB2DCE9C2}" destId="{CA2FEC29-3EF7-4280-BECF-2C08F73E55B7}" srcOrd="4" destOrd="0" parTransId="{8619BB96-EEDD-4685-83E0-2B452A4CEFBD}" sibTransId="{699D8503-5DD3-4E17-B80F-4006F881D9F3}"/>
    <dgm:cxn modelId="{16E0DC3B-3BBA-4E11-8A5B-79D822D5F257}" type="presOf" srcId="{6D4A829C-EEB0-4546-BD7F-B032B422BD68}" destId="{93A834D4-31BD-43F7-9F3F-DEB373756B12}" srcOrd="0" destOrd="0" presId="urn:microsoft.com/office/officeart/2009/3/layout/HorizontalOrganizationChart"/>
    <dgm:cxn modelId="{FF6BEF3E-FA12-4F06-8F35-A302906176B9}" type="presOf" srcId="{CBA2B9E2-53F0-4ADC-8E46-38B22EBC2A56}" destId="{39203E46-87DB-4380-BB72-399C63E67D51}" srcOrd="0" destOrd="0" presId="urn:microsoft.com/office/officeart/2009/3/layout/HorizontalOrganizationChart"/>
    <dgm:cxn modelId="{EC301D62-4D1F-4590-B804-29133B4393AC}" type="presOf" srcId="{1E12DBAC-380D-4F19-8434-582AE4A6770A}" destId="{0906D456-93DB-40E2-ABF6-BB4921A70220}" srcOrd="1" destOrd="0" presId="urn:microsoft.com/office/officeart/2009/3/layout/HorizontalOrganizationChart"/>
    <dgm:cxn modelId="{18E4A549-721B-42F9-A1BC-6101CAE36AEE}" srcId="{C2946C83-44C2-4460-B3CD-7FA0C78BC7EC}" destId="{7E74119F-240E-4A94-8930-4BDC55C86BC2}" srcOrd="0" destOrd="0" parTransId="{738CE1F9-F5E3-43A0-ADA3-74F0B939E882}" sibTransId="{CA02FD9C-6027-4E10-95FF-A3CCA23CE566}"/>
    <dgm:cxn modelId="{117BDB49-66DA-42D6-A048-6D3F1DF0D3DA}" type="presOf" srcId="{31A26779-B355-432C-9E48-46E69AA863DB}" destId="{E13FD76D-5CC3-4477-9AE4-E916D188CDC0}" srcOrd="1" destOrd="0" presId="urn:microsoft.com/office/officeart/2009/3/layout/HorizontalOrganizationChart"/>
    <dgm:cxn modelId="{DBD2124B-5C26-4E48-8D00-1DDA0D14868F}" type="presOf" srcId="{CA2FEC29-3EF7-4280-BECF-2C08F73E55B7}" destId="{33DE1863-18DB-4B82-A4E1-38E32A9A6BB0}" srcOrd="1" destOrd="0" presId="urn:microsoft.com/office/officeart/2009/3/layout/HorizontalOrganizationChart"/>
    <dgm:cxn modelId="{E5C7F86B-4F82-4021-95F2-C28DAC403C0A}" srcId="{C4879951-FE2E-4A07-B5B1-1E2CB2DCE9C2}" destId="{E90122EF-7E6F-4A23-968F-90A0DB380749}" srcOrd="0" destOrd="0" parTransId="{73A6102F-EFA3-4A37-8094-920B60E95634}" sibTransId="{3502DD61-DB08-4893-BB39-096F5EDFDB7E}"/>
    <dgm:cxn modelId="{374AC857-E2F3-4D7D-AE77-5B45D23135A4}" type="presOf" srcId="{183DC87C-F226-46F2-B3DE-16B83B4C90FF}" destId="{22F17A6A-54D7-4D5D-8E6F-F8A4BC3F5F57}" srcOrd="0" destOrd="0" presId="urn:microsoft.com/office/officeart/2009/3/layout/HorizontalOrganizationChart"/>
    <dgm:cxn modelId="{76729279-B650-4765-BF35-65211F9BEBCB}" type="presOf" srcId="{738CE1F9-F5E3-43A0-ADA3-74F0B939E882}" destId="{D934096F-B23A-45A2-8C02-93182BBB6B0E}" srcOrd="0" destOrd="0" presId="urn:microsoft.com/office/officeart/2009/3/layout/HorizontalOrganizationChart"/>
    <dgm:cxn modelId="{522DF65A-F2D4-4050-BCCE-0FC05A21B86B}" type="presOf" srcId="{E90122EF-7E6F-4A23-968F-90A0DB380749}" destId="{C53E4CCC-5480-4B1A-93C8-C3B7D307C322}" srcOrd="1" destOrd="0" presId="urn:microsoft.com/office/officeart/2009/3/layout/HorizontalOrganizationChart"/>
    <dgm:cxn modelId="{096D7F82-EB77-4BF3-B85F-5A7C4762CBDB}" type="presOf" srcId="{07F06FBC-A213-4CCC-BC8C-D6774A524B1A}" destId="{042A9B2D-708B-491D-BAF6-F946AD19096A}" srcOrd="0" destOrd="0" presId="urn:microsoft.com/office/officeart/2009/3/layout/HorizontalOrganizationChart"/>
    <dgm:cxn modelId="{01511487-030D-40ED-88F8-5CE3A3944B4F}" type="presOf" srcId="{1430E70C-B33E-4485-822E-DDE4D12B532B}" destId="{E73E592D-07BF-4B4D-B3C0-ED3B207B57C9}" srcOrd="0" destOrd="0" presId="urn:microsoft.com/office/officeart/2009/3/layout/HorizontalOrganizationChart"/>
    <dgm:cxn modelId="{92BAFD88-A48E-4292-ABED-54F962D02999}" type="presOf" srcId="{6D4A829C-EEB0-4546-BD7F-B032B422BD68}" destId="{7C5A22DA-ED72-42C3-9BF9-6038093C4CF5}" srcOrd="1" destOrd="0" presId="urn:microsoft.com/office/officeart/2009/3/layout/HorizontalOrganizationChart"/>
    <dgm:cxn modelId="{FADB1D89-EC85-49A6-BB95-F1526E15C285}" type="presOf" srcId="{73A6102F-EFA3-4A37-8094-920B60E95634}" destId="{64EB3E4B-9DF1-41C2-B537-8771A225FF51}" srcOrd="0" destOrd="0" presId="urn:microsoft.com/office/officeart/2009/3/layout/HorizontalOrganizationChart"/>
    <dgm:cxn modelId="{E33F3899-AB42-4AA9-9B60-BB8BDBDEF340}" type="presOf" srcId="{5BBD6C54-EA37-4028-8E8B-C0CA75EB14B2}" destId="{A6FFE2CA-344D-4D7D-8DAD-38B53049765C}" srcOrd="0" destOrd="0" presId="urn:microsoft.com/office/officeart/2009/3/layout/HorizontalOrganizationChart"/>
    <dgm:cxn modelId="{EEAC629C-A551-4A90-9F37-056E6847ABAC}" type="presOf" srcId="{C2946C83-44C2-4460-B3CD-7FA0C78BC7EC}" destId="{67B48C85-C24A-4088-8D73-5D56069A23EC}" srcOrd="0" destOrd="0" presId="urn:microsoft.com/office/officeart/2009/3/layout/HorizontalOrganizationChart"/>
    <dgm:cxn modelId="{95E9569C-7DEB-4AD9-B330-0FC4A22C8252}" type="presOf" srcId="{7E74119F-240E-4A94-8930-4BDC55C86BC2}" destId="{BFB9C6DF-BCA8-473E-9F1E-A0AF0410CA50}" srcOrd="0" destOrd="0" presId="urn:microsoft.com/office/officeart/2009/3/layout/HorizontalOrganizationChart"/>
    <dgm:cxn modelId="{6B2A8D9E-E3B5-4B5F-A439-67ECF8164A47}" srcId="{C4879951-FE2E-4A07-B5B1-1E2CB2DCE9C2}" destId="{C2946C83-44C2-4460-B3CD-7FA0C78BC7EC}" srcOrd="1" destOrd="0" parTransId="{1430E70C-B33E-4485-822E-DDE4D12B532B}" sibTransId="{1C359253-3A5C-4B85-B14E-AF0190DE3720}"/>
    <dgm:cxn modelId="{BE006DA6-C0FA-4DB4-B94E-EA011F3457B3}" type="presOf" srcId="{C4879951-FE2E-4A07-B5B1-1E2CB2DCE9C2}" destId="{77A167E2-E1AF-4D5E-9C92-994B1DE28A97}" srcOrd="0" destOrd="0" presId="urn:microsoft.com/office/officeart/2009/3/layout/HorizontalOrganizationChart"/>
    <dgm:cxn modelId="{FA78FCAC-D3D1-4A34-937F-2ADD7F3FEA81}" type="presOf" srcId="{0C3102D4-E81E-4D25-8AA7-481321ABDF78}" destId="{0245289E-B3AA-42A0-8F85-0665922A0086}" srcOrd="0" destOrd="0" presId="urn:microsoft.com/office/officeart/2009/3/layout/HorizontalOrganizationChart"/>
    <dgm:cxn modelId="{6F83C1B5-CA91-429B-932D-5265B9E5D054}" type="presOf" srcId="{C4879951-FE2E-4A07-B5B1-1E2CB2DCE9C2}" destId="{B8F92B41-0893-46A8-B126-437873777856}" srcOrd="1" destOrd="0" presId="urn:microsoft.com/office/officeart/2009/3/layout/HorizontalOrganizationChart"/>
    <dgm:cxn modelId="{8E4386B7-6086-4529-B9B7-BD5B078DD933}" srcId="{C4879951-FE2E-4A07-B5B1-1E2CB2DCE9C2}" destId="{3EFF81BA-1920-438E-9DBD-E463C3BD71DF}" srcOrd="3" destOrd="0" parTransId="{183DC87C-F226-46F2-B3DE-16B83B4C90FF}" sibTransId="{B0511FD6-6AC9-4013-9B60-6232DA58E765}"/>
    <dgm:cxn modelId="{1D507EB9-CF09-4974-9603-73099DB96170}" type="presOf" srcId="{31A26779-B355-432C-9E48-46E69AA863DB}" destId="{52960E96-B766-4CCB-B371-4F2A4432E9B2}" srcOrd="0" destOrd="0" presId="urn:microsoft.com/office/officeart/2009/3/layout/HorizontalOrganizationChart"/>
    <dgm:cxn modelId="{25ECF3BC-699B-4B8B-87E6-7E14795E09AF}" srcId="{5BBD6C54-EA37-4028-8E8B-C0CA75EB14B2}" destId="{6D4A829C-EEB0-4546-BD7F-B032B422BD68}" srcOrd="0" destOrd="0" parTransId="{1649D13A-0B50-434C-9CE2-E08A61DB2DE4}" sibTransId="{1D06CB02-4C96-4038-93FF-9AAA248E0C84}"/>
    <dgm:cxn modelId="{DDF290DD-BE17-461E-A011-6618D1A0A53B}" type="presOf" srcId="{7E74119F-240E-4A94-8930-4BDC55C86BC2}" destId="{1BF5F035-3CCE-4A5A-9EE8-F3012F9AE738}" srcOrd="1" destOrd="0" presId="urn:microsoft.com/office/officeart/2009/3/layout/HorizontalOrganizationChart"/>
    <dgm:cxn modelId="{174E47E9-84D5-43A8-B9C5-D5FD752611D0}" type="presOf" srcId="{CA2FEC29-3EF7-4280-BECF-2C08F73E55B7}" destId="{E68AD8BF-9396-4CBE-BBFE-F4FED8B166FD}" srcOrd="0" destOrd="0" presId="urn:microsoft.com/office/officeart/2009/3/layout/HorizontalOrganizationChart"/>
    <dgm:cxn modelId="{8B5CEFED-BB81-4888-B853-21743FC1704A}" type="presOf" srcId="{8619BB96-EEDD-4685-83E0-2B452A4CEFBD}" destId="{462B98FC-2196-400C-9F38-FB3D1777E05A}" srcOrd="0" destOrd="0" presId="urn:microsoft.com/office/officeart/2009/3/layout/HorizontalOrganizationChart"/>
    <dgm:cxn modelId="{275CBBF2-E11E-4ECB-9A09-F006383F6A25}" type="presOf" srcId="{E99DDC45-D845-420F-BD08-7D810C67D814}" destId="{75A8B747-3613-4AD4-A346-F6E720A3504E}" srcOrd="1" destOrd="0" presId="urn:microsoft.com/office/officeart/2009/3/layout/HorizontalOrganizationChart"/>
    <dgm:cxn modelId="{25C47AF3-9998-4D14-B710-657B90899D80}" type="presOf" srcId="{E90122EF-7E6F-4A23-968F-90A0DB380749}" destId="{C154D395-FDEC-442D-B1F2-E2C2BC8DA9E8}" srcOrd="0" destOrd="0" presId="urn:microsoft.com/office/officeart/2009/3/layout/HorizontalOrganizationChart"/>
    <dgm:cxn modelId="{6512C9FC-3596-4A98-B885-112D73E54C04}" type="presOf" srcId="{E99DDC45-D845-420F-BD08-7D810C67D814}" destId="{FDD97C9C-AFFB-4E66-8C50-DF4EB8FF91A8}" srcOrd="0" destOrd="0" presId="urn:microsoft.com/office/officeart/2009/3/layout/HorizontalOrganizationChart"/>
    <dgm:cxn modelId="{BEA598FD-58D3-4FF2-BC23-B1DFEF0D100C}" type="presOf" srcId="{5BBD6C54-EA37-4028-8E8B-C0CA75EB14B2}" destId="{A9AE4BFB-97CC-4A68-B0F0-5A5E57EE89C6}" srcOrd="1" destOrd="0" presId="urn:microsoft.com/office/officeart/2009/3/layout/HorizontalOrganizationChart"/>
    <dgm:cxn modelId="{365304FE-8FCB-4BE7-9829-33A4365FD0D3}" type="presOf" srcId="{62A8C1DC-BBF2-4B56-B1F8-F80E66CD17C0}" destId="{0E697D12-3BD7-438D-9F15-24413B844181}" srcOrd="0" destOrd="0" presId="urn:microsoft.com/office/officeart/2009/3/layout/HorizontalOrganizationChart"/>
    <dgm:cxn modelId="{70097140-F182-4C5B-9386-56B54A5B76EF}" type="presParOf" srcId="{39203E46-87DB-4380-BB72-399C63E67D51}" destId="{CFB0E2F0-5BF7-4CF4-8813-52E7D8FCE17D}" srcOrd="0" destOrd="0" presId="urn:microsoft.com/office/officeart/2009/3/layout/HorizontalOrganizationChart"/>
    <dgm:cxn modelId="{44E3C29C-6B24-43DB-A002-67423BF8CAF5}" type="presParOf" srcId="{CFB0E2F0-5BF7-4CF4-8813-52E7D8FCE17D}" destId="{68D0F851-AE0E-489C-9295-8F0AFD03C6AF}" srcOrd="0" destOrd="0" presId="urn:microsoft.com/office/officeart/2009/3/layout/HorizontalOrganizationChart"/>
    <dgm:cxn modelId="{BFD08724-93DB-4E6C-B81D-94C32B546992}" type="presParOf" srcId="{68D0F851-AE0E-489C-9295-8F0AFD03C6AF}" destId="{77A167E2-E1AF-4D5E-9C92-994B1DE28A97}" srcOrd="0" destOrd="0" presId="urn:microsoft.com/office/officeart/2009/3/layout/HorizontalOrganizationChart"/>
    <dgm:cxn modelId="{941DE0B2-903A-4ADE-80E3-4C2581439317}" type="presParOf" srcId="{68D0F851-AE0E-489C-9295-8F0AFD03C6AF}" destId="{B8F92B41-0893-46A8-B126-437873777856}" srcOrd="1" destOrd="0" presId="urn:microsoft.com/office/officeart/2009/3/layout/HorizontalOrganizationChart"/>
    <dgm:cxn modelId="{4687E48B-BD93-4BA2-8987-6B4540B23489}" type="presParOf" srcId="{CFB0E2F0-5BF7-4CF4-8813-52E7D8FCE17D}" destId="{833FB061-7E6E-4CCD-B5C2-ABBD43995FD5}" srcOrd="1" destOrd="0" presId="urn:microsoft.com/office/officeart/2009/3/layout/HorizontalOrganizationChart"/>
    <dgm:cxn modelId="{B890B879-06E9-47E0-9537-2D3BB97EE126}" type="presParOf" srcId="{833FB061-7E6E-4CCD-B5C2-ABBD43995FD5}" destId="{64EB3E4B-9DF1-41C2-B537-8771A225FF51}" srcOrd="0" destOrd="0" presId="urn:microsoft.com/office/officeart/2009/3/layout/HorizontalOrganizationChart"/>
    <dgm:cxn modelId="{4F5B6E3B-373B-4C65-A736-D06E47498137}" type="presParOf" srcId="{833FB061-7E6E-4CCD-B5C2-ABBD43995FD5}" destId="{4E32F3BB-74F5-475A-9C46-C67DC9CA1071}" srcOrd="1" destOrd="0" presId="urn:microsoft.com/office/officeart/2009/3/layout/HorizontalOrganizationChart"/>
    <dgm:cxn modelId="{5EDD3189-A769-477A-9B0A-C563ABA81B7F}" type="presParOf" srcId="{4E32F3BB-74F5-475A-9C46-C67DC9CA1071}" destId="{AA8BD1EC-1741-4F7D-98E0-42B93F1162BE}" srcOrd="0" destOrd="0" presId="urn:microsoft.com/office/officeart/2009/3/layout/HorizontalOrganizationChart"/>
    <dgm:cxn modelId="{F7B2F8BA-14F5-41E9-8FA6-E2E9A8352245}" type="presParOf" srcId="{AA8BD1EC-1741-4F7D-98E0-42B93F1162BE}" destId="{C154D395-FDEC-442D-B1F2-E2C2BC8DA9E8}" srcOrd="0" destOrd="0" presId="urn:microsoft.com/office/officeart/2009/3/layout/HorizontalOrganizationChart"/>
    <dgm:cxn modelId="{A6D7E436-3D4E-4B77-B2E6-F5D3EA89B5DF}" type="presParOf" srcId="{AA8BD1EC-1741-4F7D-98E0-42B93F1162BE}" destId="{C53E4CCC-5480-4B1A-93C8-C3B7D307C322}" srcOrd="1" destOrd="0" presId="urn:microsoft.com/office/officeart/2009/3/layout/HorizontalOrganizationChart"/>
    <dgm:cxn modelId="{22678542-35DB-4D73-8042-E92198CFB7D3}" type="presParOf" srcId="{4E32F3BB-74F5-475A-9C46-C67DC9CA1071}" destId="{F6DD9BBB-107D-4158-B34A-973A82AEF3F4}" srcOrd="1" destOrd="0" presId="urn:microsoft.com/office/officeart/2009/3/layout/HorizontalOrganizationChart"/>
    <dgm:cxn modelId="{2ADAD03B-FDC3-4129-B584-E7E01E92AE77}" type="presParOf" srcId="{F6DD9BBB-107D-4158-B34A-973A82AEF3F4}" destId="{0E697D12-3BD7-438D-9F15-24413B844181}" srcOrd="0" destOrd="0" presId="urn:microsoft.com/office/officeart/2009/3/layout/HorizontalOrganizationChart"/>
    <dgm:cxn modelId="{13017F8B-F106-4CA8-9A31-7886E2701C50}" type="presParOf" srcId="{F6DD9BBB-107D-4158-B34A-973A82AEF3F4}" destId="{508F747D-C617-497F-92B9-F15D8A0110B4}" srcOrd="1" destOrd="0" presId="urn:microsoft.com/office/officeart/2009/3/layout/HorizontalOrganizationChart"/>
    <dgm:cxn modelId="{D639EC68-618F-4972-863E-71D3DD58671E}" type="presParOf" srcId="{508F747D-C617-497F-92B9-F15D8A0110B4}" destId="{7AF6DC77-0A67-4BCD-96DA-ED56A761137D}" srcOrd="0" destOrd="0" presId="urn:microsoft.com/office/officeart/2009/3/layout/HorizontalOrganizationChart"/>
    <dgm:cxn modelId="{892C061D-CC1C-4606-9C1B-9C693C65A53E}" type="presParOf" srcId="{7AF6DC77-0A67-4BCD-96DA-ED56A761137D}" destId="{52960E96-B766-4CCB-B371-4F2A4432E9B2}" srcOrd="0" destOrd="0" presId="urn:microsoft.com/office/officeart/2009/3/layout/HorizontalOrganizationChart"/>
    <dgm:cxn modelId="{4F154B51-4671-4994-A6DF-846C87EFE70B}" type="presParOf" srcId="{7AF6DC77-0A67-4BCD-96DA-ED56A761137D}" destId="{E13FD76D-5CC3-4477-9AE4-E916D188CDC0}" srcOrd="1" destOrd="0" presId="urn:microsoft.com/office/officeart/2009/3/layout/HorizontalOrganizationChart"/>
    <dgm:cxn modelId="{E7614FE5-7970-4F9B-B6EB-407B235925CF}" type="presParOf" srcId="{508F747D-C617-497F-92B9-F15D8A0110B4}" destId="{F508CC95-586D-47D8-B423-F1CA51CA7C3C}" srcOrd="1" destOrd="0" presId="urn:microsoft.com/office/officeart/2009/3/layout/HorizontalOrganizationChart"/>
    <dgm:cxn modelId="{6339FD73-2F2B-4260-BB37-6E24CEDFFD2D}" type="presParOf" srcId="{508F747D-C617-497F-92B9-F15D8A0110B4}" destId="{5AA0B381-EA19-4AD6-9252-B1E625C36C7C}" srcOrd="2" destOrd="0" presId="urn:microsoft.com/office/officeart/2009/3/layout/HorizontalOrganizationChart"/>
    <dgm:cxn modelId="{8D09DEE1-8489-483C-A263-45C8CBE3B7CA}" type="presParOf" srcId="{4E32F3BB-74F5-475A-9C46-C67DC9CA1071}" destId="{51EC5AF3-F220-4C33-AD72-3E4C8F09FC1B}" srcOrd="2" destOrd="0" presId="urn:microsoft.com/office/officeart/2009/3/layout/HorizontalOrganizationChart"/>
    <dgm:cxn modelId="{DA2BB666-14A4-4587-BE32-912DAAF71349}" type="presParOf" srcId="{833FB061-7E6E-4CCD-B5C2-ABBD43995FD5}" destId="{E73E592D-07BF-4B4D-B3C0-ED3B207B57C9}" srcOrd="2" destOrd="0" presId="urn:microsoft.com/office/officeart/2009/3/layout/HorizontalOrganizationChart"/>
    <dgm:cxn modelId="{C61EB87A-A971-4BDF-84B7-701B56C43E08}" type="presParOf" srcId="{833FB061-7E6E-4CCD-B5C2-ABBD43995FD5}" destId="{66F60F57-1865-4611-96A1-5F0278B8AA4E}" srcOrd="3" destOrd="0" presId="urn:microsoft.com/office/officeart/2009/3/layout/HorizontalOrganizationChart"/>
    <dgm:cxn modelId="{4A460B59-1596-4821-B3FB-2688528488C8}" type="presParOf" srcId="{66F60F57-1865-4611-96A1-5F0278B8AA4E}" destId="{58C78C0C-F413-465B-85B7-7527B4C324A2}" srcOrd="0" destOrd="0" presId="urn:microsoft.com/office/officeart/2009/3/layout/HorizontalOrganizationChart"/>
    <dgm:cxn modelId="{BE5301B9-3F4B-4634-9C52-FFF28CF34E6E}" type="presParOf" srcId="{58C78C0C-F413-465B-85B7-7527B4C324A2}" destId="{67B48C85-C24A-4088-8D73-5D56069A23EC}" srcOrd="0" destOrd="0" presId="urn:microsoft.com/office/officeart/2009/3/layout/HorizontalOrganizationChart"/>
    <dgm:cxn modelId="{41B40690-6D5D-4125-BEBE-B4DBB8967E7A}" type="presParOf" srcId="{58C78C0C-F413-465B-85B7-7527B4C324A2}" destId="{75A96CD2-0D84-4B3C-9AFC-A57291B25A01}" srcOrd="1" destOrd="0" presId="urn:microsoft.com/office/officeart/2009/3/layout/HorizontalOrganizationChart"/>
    <dgm:cxn modelId="{0C9101D2-5092-43A4-9451-059BA3BB7821}" type="presParOf" srcId="{66F60F57-1865-4611-96A1-5F0278B8AA4E}" destId="{9CEF02F1-F60C-4F39-AF1C-B39B5455941C}" srcOrd="1" destOrd="0" presId="urn:microsoft.com/office/officeart/2009/3/layout/HorizontalOrganizationChart"/>
    <dgm:cxn modelId="{46EA4ADD-4BAC-4E00-9A5A-300E06449CC8}" type="presParOf" srcId="{9CEF02F1-F60C-4F39-AF1C-B39B5455941C}" destId="{D934096F-B23A-45A2-8C02-93182BBB6B0E}" srcOrd="0" destOrd="0" presId="urn:microsoft.com/office/officeart/2009/3/layout/HorizontalOrganizationChart"/>
    <dgm:cxn modelId="{43D523CF-60D7-4F9D-AE56-0C44FFCF54C6}" type="presParOf" srcId="{9CEF02F1-F60C-4F39-AF1C-B39B5455941C}" destId="{0E405433-8134-4977-81FE-B6304F2A553D}" srcOrd="1" destOrd="0" presId="urn:microsoft.com/office/officeart/2009/3/layout/HorizontalOrganizationChart"/>
    <dgm:cxn modelId="{6E0C7985-A0C1-4FD9-BE07-6EB6EEB368ED}" type="presParOf" srcId="{0E405433-8134-4977-81FE-B6304F2A553D}" destId="{089B527D-5640-4EA9-B52F-5E28BEDAA256}" srcOrd="0" destOrd="0" presId="urn:microsoft.com/office/officeart/2009/3/layout/HorizontalOrganizationChart"/>
    <dgm:cxn modelId="{01230A22-34DD-4860-AEFC-394DB84D3006}" type="presParOf" srcId="{089B527D-5640-4EA9-B52F-5E28BEDAA256}" destId="{BFB9C6DF-BCA8-473E-9F1E-A0AF0410CA50}" srcOrd="0" destOrd="0" presId="urn:microsoft.com/office/officeart/2009/3/layout/HorizontalOrganizationChart"/>
    <dgm:cxn modelId="{3DF5814B-6295-4FF2-9B2C-9DC97574FDCA}" type="presParOf" srcId="{089B527D-5640-4EA9-B52F-5E28BEDAA256}" destId="{1BF5F035-3CCE-4A5A-9EE8-F3012F9AE738}" srcOrd="1" destOrd="0" presId="urn:microsoft.com/office/officeart/2009/3/layout/HorizontalOrganizationChart"/>
    <dgm:cxn modelId="{12FDEDD1-C269-492C-B9E1-2515C36A452B}" type="presParOf" srcId="{0E405433-8134-4977-81FE-B6304F2A553D}" destId="{6D85EB88-A38B-48F5-8B03-7E22E891B242}" srcOrd="1" destOrd="0" presId="urn:microsoft.com/office/officeart/2009/3/layout/HorizontalOrganizationChart"/>
    <dgm:cxn modelId="{8393BE7E-2A1D-4CF4-8B38-89779BD47F0D}" type="presParOf" srcId="{0E405433-8134-4977-81FE-B6304F2A553D}" destId="{23AA647D-B2CF-4705-BDEE-EDFA4E93E531}" srcOrd="2" destOrd="0" presId="urn:microsoft.com/office/officeart/2009/3/layout/HorizontalOrganizationChart"/>
    <dgm:cxn modelId="{E947BDA6-5AAD-43AE-8B83-0331A124F199}" type="presParOf" srcId="{66F60F57-1865-4611-96A1-5F0278B8AA4E}" destId="{52C94550-54BB-4969-BD53-53280C80C223}" srcOrd="2" destOrd="0" presId="urn:microsoft.com/office/officeart/2009/3/layout/HorizontalOrganizationChart"/>
    <dgm:cxn modelId="{DABB4150-AD73-46AA-BCED-D0C6761A3B57}" type="presParOf" srcId="{833FB061-7E6E-4CCD-B5C2-ABBD43995FD5}" destId="{BB2383B8-D7D4-4DC0-A150-E83822D24179}" srcOrd="4" destOrd="0" presId="urn:microsoft.com/office/officeart/2009/3/layout/HorizontalOrganizationChart"/>
    <dgm:cxn modelId="{3CA9DA50-42E4-499C-B3CA-E158B3C6F9EA}" type="presParOf" srcId="{833FB061-7E6E-4CCD-B5C2-ABBD43995FD5}" destId="{1D9937A9-EA7D-47E9-BCE7-4B3D99C329EC}" srcOrd="5" destOrd="0" presId="urn:microsoft.com/office/officeart/2009/3/layout/HorizontalOrganizationChart"/>
    <dgm:cxn modelId="{6A190708-540E-4007-B320-5D4CA1BB5A6B}" type="presParOf" srcId="{1D9937A9-EA7D-47E9-BCE7-4B3D99C329EC}" destId="{F25FB02A-B091-4C87-A967-54506A7ABB2C}" srcOrd="0" destOrd="0" presId="urn:microsoft.com/office/officeart/2009/3/layout/HorizontalOrganizationChart"/>
    <dgm:cxn modelId="{12191448-468A-4D71-ACC6-F45FBDE5D84A}" type="presParOf" srcId="{F25FB02A-B091-4C87-A967-54506A7ABB2C}" destId="{A6FFE2CA-344D-4D7D-8DAD-38B53049765C}" srcOrd="0" destOrd="0" presId="urn:microsoft.com/office/officeart/2009/3/layout/HorizontalOrganizationChart"/>
    <dgm:cxn modelId="{37E4B186-0DA2-4E50-8603-74027C5FE388}" type="presParOf" srcId="{F25FB02A-B091-4C87-A967-54506A7ABB2C}" destId="{A9AE4BFB-97CC-4A68-B0F0-5A5E57EE89C6}" srcOrd="1" destOrd="0" presId="urn:microsoft.com/office/officeart/2009/3/layout/HorizontalOrganizationChart"/>
    <dgm:cxn modelId="{D93B3928-1166-47D0-B95D-5F395B024E61}" type="presParOf" srcId="{1D9937A9-EA7D-47E9-BCE7-4B3D99C329EC}" destId="{4C6761D1-F0E0-43F1-9DC2-759B517A4B4A}" srcOrd="1" destOrd="0" presId="urn:microsoft.com/office/officeart/2009/3/layout/HorizontalOrganizationChart"/>
    <dgm:cxn modelId="{920033E5-449C-48D3-83E1-2DF425C83446}" type="presParOf" srcId="{4C6761D1-F0E0-43F1-9DC2-759B517A4B4A}" destId="{9C50992F-AF43-4BF8-8E96-838FF85ADB3B}" srcOrd="0" destOrd="0" presId="urn:microsoft.com/office/officeart/2009/3/layout/HorizontalOrganizationChart"/>
    <dgm:cxn modelId="{E75EE6AC-2FF6-4F25-A4AD-EC066ACC89E5}" type="presParOf" srcId="{4C6761D1-F0E0-43F1-9DC2-759B517A4B4A}" destId="{7FE70606-3D86-4820-A63C-EA9415C5B494}" srcOrd="1" destOrd="0" presId="urn:microsoft.com/office/officeart/2009/3/layout/HorizontalOrganizationChart"/>
    <dgm:cxn modelId="{1929A1E6-F550-4755-AF81-4CDFD0D472C2}" type="presParOf" srcId="{7FE70606-3D86-4820-A63C-EA9415C5B494}" destId="{E4791194-3DF3-4AA2-BBAF-AC2A1A1E6BAD}" srcOrd="0" destOrd="0" presId="urn:microsoft.com/office/officeart/2009/3/layout/HorizontalOrganizationChart"/>
    <dgm:cxn modelId="{D8D36DDF-555B-447D-83CF-182A6D855FB1}" type="presParOf" srcId="{E4791194-3DF3-4AA2-BBAF-AC2A1A1E6BAD}" destId="{93A834D4-31BD-43F7-9F3F-DEB373756B12}" srcOrd="0" destOrd="0" presId="urn:microsoft.com/office/officeart/2009/3/layout/HorizontalOrganizationChart"/>
    <dgm:cxn modelId="{348BCF22-9CCF-40EE-B8E5-F43F4B0A4DA9}" type="presParOf" srcId="{E4791194-3DF3-4AA2-BBAF-AC2A1A1E6BAD}" destId="{7C5A22DA-ED72-42C3-9BF9-6038093C4CF5}" srcOrd="1" destOrd="0" presId="urn:microsoft.com/office/officeart/2009/3/layout/HorizontalOrganizationChart"/>
    <dgm:cxn modelId="{D7CE5461-2B2D-463F-8B2C-0A0ED29842DC}" type="presParOf" srcId="{7FE70606-3D86-4820-A63C-EA9415C5B494}" destId="{BC766E42-BEEB-46C8-B0C1-DF451318AC17}" srcOrd="1" destOrd="0" presId="urn:microsoft.com/office/officeart/2009/3/layout/HorizontalOrganizationChart"/>
    <dgm:cxn modelId="{D0E5EE0E-22E0-44E3-BC86-39F2E063C767}" type="presParOf" srcId="{7FE70606-3D86-4820-A63C-EA9415C5B494}" destId="{C8755E7E-E98F-4432-B28B-28915E0D922F}" srcOrd="2" destOrd="0" presId="urn:microsoft.com/office/officeart/2009/3/layout/HorizontalOrganizationChart"/>
    <dgm:cxn modelId="{85F6A146-3E1C-4089-84BB-33D20DFA63CB}" type="presParOf" srcId="{1D9937A9-EA7D-47E9-BCE7-4B3D99C329EC}" destId="{1A325B8F-F8F2-4151-9CA7-DB0EF98862B1}" srcOrd="2" destOrd="0" presId="urn:microsoft.com/office/officeart/2009/3/layout/HorizontalOrganizationChart"/>
    <dgm:cxn modelId="{86BDD836-898D-4961-95BF-74526954E863}" type="presParOf" srcId="{833FB061-7E6E-4CCD-B5C2-ABBD43995FD5}" destId="{22F17A6A-54D7-4D5D-8E6F-F8A4BC3F5F57}" srcOrd="6" destOrd="0" presId="urn:microsoft.com/office/officeart/2009/3/layout/HorizontalOrganizationChart"/>
    <dgm:cxn modelId="{69E1F2C9-52F2-4509-AA9A-B6DED6C6099C}" type="presParOf" srcId="{833FB061-7E6E-4CCD-B5C2-ABBD43995FD5}" destId="{6C3CE68F-F42A-413C-9107-89B20C6CB480}" srcOrd="7" destOrd="0" presId="urn:microsoft.com/office/officeart/2009/3/layout/HorizontalOrganizationChart"/>
    <dgm:cxn modelId="{1A996E23-E43E-4ADA-83EC-11CA2993C88C}" type="presParOf" srcId="{6C3CE68F-F42A-413C-9107-89B20C6CB480}" destId="{E7D3F703-E379-4BD6-A640-F110BBD8F621}" srcOrd="0" destOrd="0" presId="urn:microsoft.com/office/officeart/2009/3/layout/HorizontalOrganizationChart"/>
    <dgm:cxn modelId="{B804258F-8FE9-43E6-9C0C-8D300AB3FCB0}" type="presParOf" srcId="{E7D3F703-E379-4BD6-A640-F110BBD8F621}" destId="{476238D7-F829-4BD6-ACDF-DB3467D452C3}" srcOrd="0" destOrd="0" presId="urn:microsoft.com/office/officeart/2009/3/layout/HorizontalOrganizationChart"/>
    <dgm:cxn modelId="{1C3DC65F-1EC5-493F-AF82-6AD3C40C9E0E}" type="presParOf" srcId="{E7D3F703-E379-4BD6-A640-F110BBD8F621}" destId="{2517F2C2-9A34-4B51-9C4C-4ED3BF460D3B}" srcOrd="1" destOrd="0" presId="urn:microsoft.com/office/officeart/2009/3/layout/HorizontalOrganizationChart"/>
    <dgm:cxn modelId="{A4DDC89D-DD55-4642-9DA4-28143488C74B}" type="presParOf" srcId="{6C3CE68F-F42A-413C-9107-89B20C6CB480}" destId="{59CC89CD-0EB3-4F76-8A08-D4240C279126}" srcOrd="1" destOrd="0" presId="urn:microsoft.com/office/officeart/2009/3/layout/HorizontalOrganizationChart"/>
    <dgm:cxn modelId="{37A8370A-FD16-4F6E-9444-F4200158A9ED}" type="presParOf" srcId="{59CC89CD-0EB3-4F76-8A08-D4240C279126}" destId="{042A9B2D-708B-491D-BAF6-F946AD19096A}" srcOrd="0" destOrd="0" presId="urn:microsoft.com/office/officeart/2009/3/layout/HorizontalOrganizationChart"/>
    <dgm:cxn modelId="{DD5E281C-2084-468E-898B-33E8978DADEB}" type="presParOf" srcId="{59CC89CD-0EB3-4F76-8A08-D4240C279126}" destId="{EB0269BF-08CA-4558-981E-C5ABC511A920}" srcOrd="1" destOrd="0" presId="urn:microsoft.com/office/officeart/2009/3/layout/HorizontalOrganizationChart"/>
    <dgm:cxn modelId="{BD0A363B-7F7C-4ED0-97A5-33B5CD62E5D0}" type="presParOf" srcId="{EB0269BF-08CA-4558-981E-C5ABC511A920}" destId="{2CF2005D-C68C-40C3-803C-9555BC0BB738}" srcOrd="0" destOrd="0" presId="urn:microsoft.com/office/officeart/2009/3/layout/HorizontalOrganizationChart"/>
    <dgm:cxn modelId="{5EF87CB5-08AA-4815-8085-3B00A7129301}" type="presParOf" srcId="{2CF2005D-C68C-40C3-803C-9555BC0BB738}" destId="{1F70A91C-31CC-4F1F-B425-4557F81895F1}" srcOrd="0" destOrd="0" presId="urn:microsoft.com/office/officeart/2009/3/layout/HorizontalOrganizationChart"/>
    <dgm:cxn modelId="{EFE90043-DD3B-4EAC-9672-BDDFCD23DF41}" type="presParOf" srcId="{2CF2005D-C68C-40C3-803C-9555BC0BB738}" destId="{0906D456-93DB-40E2-ABF6-BB4921A70220}" srcOrd="1" destOrd="0" presId="urn:microsoft.com/office/officeart/2009/3/layout/HorizontalOrganizationChart"/>
    <dgm:cxn modelId="{5FD8561C-98CA-439D-BA8B-DF00259566F9}" type="presParOf" srcId="{EB0269BF-08CA-4558-981E-C5ABC511A920}" destId="{5CE1639F-EFD2-45C6-B148-96A7956A6CEF}" srcOrd="1" destOrd="0" presId="urn:microsoft.com/office/officeart/2009/3/layout/HorizontalOrganizationChart"/>
    <dgm:cxn modelId="{D680CBE3-827C-4C39-82DE-50DDA72E4A85}" type="presParOf" srcId="{EB0269BF-08CA-4558-981E-C5ABC511A920}" destId="{9A7E2929-A384-4368-A7F0-0F825992E53D}" srcOrd="2" destOrd="0" presId="urn:microsoft.com/office/officeart/2009/3/layout/HorizontalOrganizationChart"/>
    <dgm:cxn modelId="{27C4D507-59DB-4064-83E6-7175A5AC6E56}" type="presParOf" srcId="{6C3CE68F-F42A-413C-9107-89B20C6CB480}" destId="{EAA36ADD-83FC-44BA-B864-E5C42B44BC27}" srcOrd="2" destOrd="0" presId="urn:microsoft.com/office/officeart/2009/3/layout/HorizontalOrganizationChart"/>
    <dgm:cxn modelId="{A5F68431-6B8B-4C7F-87C3-605482432660}" type="presParOf" srcId="{833FB061-7E6E-4CCD-B5C2-ABBD43995FD5}" destId="{462B98FC-2196-400C-9F38-FB3D1777E05A}" srcOrd="8" destOrd="0" presId="urn:microsoft.com/office/officeart/2009/3/layout/HorizontalOrganizationChart"/>
    <dgm:cxn modelId="{389FF39E-3BD9-492E-8544-549EB22E36F6}" type="presParOf" srcId="{833FB061-7E6E-4CCD-B5C2-ABBD43995FD5}" destId="{B21DA685-F029-4E6D-AE52-D3091335A6EF}" srcOrd="9" destOrd="0" presId="urn:microsoft.com/office/officeart/2009/3/layout/HorizontalOrganizationChart"/>
    <dgm:cxn modelId="{2EAB31B4-60BE-45A5-900F-8E5F51D5F26A}" type="presParOf" srcId="{B21DA685-F029-4E6D-AE52-D3091335A6EF}" destId="{836B16F6-48D2-48D8-BD10-B743278BEF5B}" srcOrd="0" destOrd="0" presId="urn:microsoft.com/office/officeart/2009/3/layout/HorizontalOrganizationChart"/>
    <dgm:cxn modelId="{26C33FBC-E212-4430-8F7A-00C54396956D}" type="presParOf" srcId="{836B16F6-48D2-48D8-BD10-B743278BEF5B}" destId="{E68AD8BF-9396-4CBE-BBFE-F4FED8B166FD}" srcOrd="0" destOrd="0" presId="urn:microsoft.com/office/officeart/2009/3/layout/HorizontalOrganizationChart"/>
    <dgm:cxn modelId="{C78A93A2-B3B7-436C-9CBE-EC3E89687422}" type="presParOf" srcId="{836B16F6-48D2-48D8-BD10-B743278BEF5B}" destId="{33DE1863-18DB-4B82-A4E1-38E32A9A6BB0}" srcOrd="1" destOrd="0" presId="urn:microsoft.com/office/officeart/2009/3/layout/HorizontalOrganizationChart"/>
    <dgm:cxn modelId="{75F54529-F363-4BA8-A820-6FC167225ED9}" type="presParOf" srcId="{B21DA685-F029-4E6D-AE52-D3091335A6EF}" destId="{929C3B5A-5851-48B9-8A23-55F79774D2AB}" srcOrd="1" destOrd="0" presId="urn:microsoft.com/office/officeart/2009/3/layout/HorizontalOrganizationChart"/>
    <dgm:cxn modelId="{A216AFAF-B338-4C75-B43C-0A9082AEC5EB}" type="presParOf" srcId="{929C3B5A-5851-48B9-8A23-55F79774D2AB}" destId="{0245289E-B3AA-42A0-8F85-0665922A0086}" srcOrd="0" destOrd="0" presId="urn:microsoft.com/office/officeart/2009/3/layout/HorizontalOrganizationChart"/>
    <dgm:cxn modelId="{58D9D156-39E9-4682-B3BF-3254154839DF}" type="presParOf" srcId="{929C3B5A-5851-48B9-8A23-55F79774D2AB}" destId="{EC2303AA-3547-44E9-8C76-484CB160D3E7}" srcOrd="1" destOrd="0" presId="urn:microsoft.com/office/officeart/2009/3/layout/HorizontalOrganizationChart"/>
    <dgm:cxn modelId="{EBDD2631-A549-4195-BE83-A0E30B9F76D7}" type="presParOf" srcId="{EC2303AA-3547-44E9-8C76-484CB160D3E7}" destId="{774041BA-BE1D-4277-BB30-9B347104349E}" srcOrd="0" destOrd="0" presId="urn:microsoft.com/office/officeart/2009/3/layout/HorizontalOrganizationChart"/>
    <dgm:cxn modelId="{8005B8CD-55AA-4635-8833-8112F6325813}" type="presParOf" srcId="{774041BA-BE1D-4277-BB30-9B347104349E}" destId="{FDD97C9C-AFFB-4E66-8C50-DF4EB8FF91A8}" srcOrd="0" destOrd="0" presId="urn:microsoft.com/office/officeart/2009/3/layout/HorizontalOrganizationChart"/>
    <dgm:cxn modelId="{A6704040-8D2A-4334-90CF-59A5C40F494E}" type="presParOf" srcId="{774041BA-BE1D-4277-BB30-9B347104349E}" destId="{75A8B747-3613-4AD4-A346-F6E720A3504E}" srcOrd="1" destOrd="0" presId="urn:microsoft.com/office/officeart/2009/3/layout/HorizontalOrganizationChart"/>
    <dgm:cxn modelId="{D7DDCE5D-E5D7-4AFF-90A3-08414C83791B}" type="presParOf" srcId="{EC2303AA-3547-44E9-8C76-484CB160D3E7}" destId="{E5BD2A66-DD73-410B-A097-EB8E39DF27DD}" srcOrd="1" destOrd="0" presId="urn:microsoft.com/office/officeart/2009/3/layout/HorizontalOrganizationChart"/>
    <dgm:cxn modelId="{BE2D9209-0832-4C93-86DC-E1AEAA2EE4AE}" type="presParOf" srcId="{EC2303AA-3547-44E9-8C76-484CB160D3E7}" destId="{7B76C445-BCDE-4EBF-BB62-801B0522AF49}" srcOrd="2" destOrd="0" presId="urn:microsoft.com/office/officeart/2009/3/layout/HorizontalOrganizationChart"/>
    <dgm:cxn modelId="{DCE00F77-E87C-4369-9FE1-FB1A55763867}" type="presParOf" srcId="{B21DA685-F029-4E6D-AE52-D3091335A6EF}" destId="{D9C824DA-E915-4F1D-9689-F3A950EA851D}" srcOrd="2" destOrd="0" presId="urn:microsoft.com/office/officeart/2009/3/layout/HorizontalOrganizationChart"/>
    <dgm:cxn modelId="{14ACC737-3752-4674-A794-95F33E6201CE}" type="presParOf" srcId="{CFB0E2F0-5BF7-4CF4-8813-52E7D8FCE17D}" destId="{5D5F1B30-7DEF-4DE7-A58B-70CECF7967DC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A2B9E2-53F0-4ADC-8E46-38B22EBC2A56}" type="doc">
      <dgm:prSet loTypeId="urn:microsoft.com/office/officeart/2005/8/layout/orgChart1" loCatId="hierarchy" qsTypeId="urn:microsoft.com/office/officeart/2005/8/quickstyle/simple1" qsCatId="simple" csTypeId="urn:microsoft.com/office/officeart/2005/8/colors/accent3_2" csCatId="accent3" phldr="1"/>
      <dgm:spPr/>
      <dgm:t>
        <a:bodyPr rtlCol="0"/>
        <a:lstStyle/>
        <a:p>
          <a:pPr rtl="0"/>
          <a:endParaRPr lang="en-US"/>
        </a:p>
      </dgm:t>
    </dgm:pt>
    <dgm:pt modelId="{C4879951-FE2E-4A07-B5B1-1E2CB2DCE9C2}">
      <dgm:prSet phldrT="[Text]" phldr="0" custT="1"/>
      <dgm:spPr>
        <a:ln>
          <a:noFill/>
        </a:ln>
      </dgm:spPr>
      <dgm:t>
        <a:bodyPr tIns="365760" rtlCol="0"/>
        <a:lstStyle/>
        <a:p>
          <a:pPr rtl="0"/>
          <a:r>
            <a:rPr lang="en-GB" sz="2400" noProof="0" dirty="0">
              <a:solidFill>
                <a:schemeClr val="tx1"/>
              </a:solidFill>
              <a:latin typeface="+mj-lt"/>
            </a:rPr>
            <a:t>Self-fulfilling prophecy</a:t>
          </a:r>
        </a:p>
      </dgm:t>
    </dgm:pt>
    <dgm:pt modelId="{519E7D13-95C2-4D5E-AC29-F9E5914B294F}" type="parTrans" cxnId="{067FC511-E1FD-4152-830C-FDF481AFF5D1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3919F06D-0E72-4383-B054-A6492C43359A}" type="sibTrans" cxnId="{067FC511-E1FD-4152-830C-FDF481AFF5D1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E90122EF-7E6F-4A23-968F-90A0DB380749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2400" noProof="0" dirty="0">
              <a:solidFill>
                <a:schemeClr val="tx1"/>
              </a:solidFill>
              <a:latin typeface="+mj-lt"/>
            </a:rPr>
            <a:t>Rosenthal + Jacobson</a:t>
          </a:r>
        </a:p>
      </dgm:t>
    </dgm:pt>
    <dgm:pt modelId="{73A6102F-EFA3-4A37-8094-920B60E95634}" type="parTrans" cxnId="{E5C7F86B-4F82-4021-95F2-C28DAC403C0A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3502DD61-DB08-4893-BB39-096F5EDFDB7E}" type="sibTrans" cxnId="{E5C7F86B-4F82-4021-95F2-C28DAC403C0A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5BBD6C54-EA37-4028-8E8B-C0CA75EB14B2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2400" noProof="0" dirty="0">
              <a:solidFill>
                <a:schemeClr val="tx1"/>
              </a:solidFill>
              <a:latin typeface="+mj-lt"/>
            </a:rPr>
            <a:t>Ray Rist</a:t>
          </a:r>
        </a:p>
      </dgm:t>
    </dgm:pt>
    <dgm:pt modelId="{E36E28FD-55F3-4E9E-BCCC-095CCE190254}" type="parTrans" cxnId="{FA053703-CC7B-47CC-899E-68A18A6E3CB7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D3B11109-6CE1-47F1-B424-65985E61CFCD}" type="sibTrans" cxnId="{FA053703-CC7B-47CC-899E-68A18A6E3CB7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3EFF81BA-1920-438E-9DBD-E463C3BD71DF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2800" noProof="0" dirty="0">
              <a:solidFill>
                <a:schemeClr val="tx1"/>
              </a:solidFill>
              <a:latin typeface="+mj-lt"/>
            </a:rPr>
            <a:t>Fuller</a:t>
          </a:r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183DC87C-F226-46F2-B3DE-16B83B4C90FF}" type="parTrans" cxnId="{8E4386B7-6086-4529-B9B7-BD5B078DD933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B0511FD6-6AC9-4013-9B60-6232DA58E765}" type="sibTrans" cxnId="{8E4386B7-6086-4529-B9B7-BD5B078DD933}">
      <dgm:prSet/>
      <dgm:spPr/>
      <dgm:t>
        <a:bodyPr rtlCol="0"/>
        <a:lstStyle/>
        <a:p>
          <a:pPr rtl="0"/>
          <a:endParaRPr lang="en-GB" sz="1800" noProof="0" dirty="0">
            <a:solidFill>
              <a:schemeClr val="tx1"/>
            </a:solidFill>
            <a:latin typeface="+mj-lt"/>
          </a:endParaRPr>
        </a:p>
      </dgm:t>
    </dgm:pt>
    <dgm:pt modelId="{31A26779-B355-432C-9E48-46E69AA863DB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n-lt"/>
            </a:rPr>
            <a:t>Fake IQ tests</a:t>
          </a:r>
        </a:p>
        <a:p>
          <a:pPr rtl="0"/>
          <a:r>
            <a:rPr lang="en-GB" sz="1800" noProof="0" dirty="0">
              <a:solidFill>
                <a:schemeClr val="tx1"/>
              </a:solidFill>
              <a:latin typeface="+mn-lt"/>
            </a:rPr>
            <a:t>(</a:t>
          </a:r>
          <a:r>
            <a:rPr lang="en-GB" sz="1800" noProof="0" dirty="0" err="1">
              <a:solidFill>
                <a:schemeClr val="tx1"/>
              </a:solidFill>
              <a:latin typeface="+mn-lt"/>
            </a:rPr>
            <a:t>Spurters</a:t>
          </a:r>
          <a:r>
            <a:rPr lang="en-GB" sz="1800" noProof="0" dirty="0">
              <a:solidFill>
                <a:schemeClr val="tx1"/>
              </a:solidFill>
              <a:latin typeface="+mn-lt"/>
            </a:rPr>
            <a:t>)</a:t>
          </a:r>
        </a:p>
      </dgm:t>
    </dgm:pt>
    <dgm:pt modelId="{62A8C1DC-BBF2-4B56-B1F8-F80E66CD17C0}" type="parTrans" cxnId="{A2D9EE1D-FBA4-48C0-A96E-7E1A4824DEE5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noProof="0" dirty="0"/>
        </a:p>
      </dgm:t>
    </dgm:pt>
    <dgm:pt modelId="{DAE66C87-98C6-40E7-9CC5-56DC7BEE7E8D}" type="sibTrans" cxnId="{A2D9EE1D-FBA4-48C0-A96E-7E1A4824DEE5}">
      <dgm:prSet/>
      <dgm:spPr/>
      <dgm:t>
        <a:bodyPr rtlCol="0"/>
        <a:lstStyle/>
        <a:p>
          <a:pPr rtl="0"/>
          <a:endParaRPr lang="en-GB" noProof="0" dirty="0"/>
        </a:p>
      </dgm:t>
    </dgm:pt>
    <dgm:pt modelId="{6D4A829C-EEB0-4546-BD7F-B032B422BD68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2000" noProof="0" dirty="0">
              <a:solidFill>
                <a:schemeClr val="tx1"/>
              </a:solidFill>
              <a:latin typeface="+mn-lt"/>
            </a:rPr>
            <a:t>US Primary School</a:t>
          </a:r>
        </a:p>
        <a:p>
          <a:pPr rtl="0"/>
          <a:r>
            <a:rPr lang="en-GB" sz="2000" noProof="0" dirty="0">
              <a:solidFill>
                <a:schemeClr val="tx1"/>
              </a:solidFill>
              <a:latin typeface="+mn-lt"/>
            </a:rPr>
            <a:t>(Tigers vs Clowns)</a:t>
          </a:r>
        </a:p>
      </dgm:t>
    </dgm:pt>
    <dgm:pt modelId="{1649D13A-0B50-434C-9CE2-E08A61DB2DE4}" type="parTrans" cxnId="{25ECF3BC-699B-4B8B-87E6-7E14795E09AF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noProof="0" dirty="0"/>
        </a:p>
      </dgm:t>
    </dgm:pt>
    <dgm:pt modelId="{1D06CB02-4C96-4038-93FF-9AAA248E0C84}" type="sibTrans" cxnId="{25ECF3BC-699B-4B8B-87E6-7E14795E09AF}">
      <dgm:prSet/>
      <dgm:spPr/>
      <dgm:t>
        <a:bodyPr rtlCol="0"/>
        <a:lstStyle/>
        <a:p>
          <a:pPr rtl="0"/>
          <a:endParaRPr lang="en-GB" noProof="0" dirty="0"/>
        </a:p>
      </dgm:t>
    </dgm:pt>
    <dgm:pt modelId="{CA2FEC29-3EF7-4280-BECF-2C08F73E55B7}">
      <dgm:prSet phldrT="[Text]" phldr="0" custT="1"/>
      <dgm:spPr>
        <a:ln>
          <a:noFill/>
        </a:ln>
      </dgm:spPr>
      <dgm:t>
        <a:bodyPr rtlCol="0"/>
        <a:lstStyle/>
        <a:p>
          <a:pPr rtl="0"/>
          <a:r>
            <a:rPr lang="en-GB" sz="1800" noProof="0" dirty="0">
              <a:solidFill>
                <a:schemeClr val="tx1"/>
              </a:solidFill>
              <a:latin typeface="+mj-lt"/>
            </a:rPr>
            <a:t>Hempel Jorgenson</a:t>
          </a:r>
          <a:endParaRPr lang="en-GB" sz="1200" noProof="0" dirty="0">
            <a:solidFill>
              <a:schemeClr val="tx1"/>
            </a:solidFill>
            <a:latin typeface="+mn-lt"/>
          </a:endParaRPr>
        </a:p>
      </dgm:t>
    </dgm:pt>
    <dgm:pt modelId="{699D8503-5DD3-4E17-B80F-4006F881D9F3}" type="sibTrans" cxnId="{DF3CCC31-8411-41DA-8D90-F44DCB2F63CC}">
      <dgm:prSet/>
      <dgm:spPr/>
      <dgm:t>
        <a:bodyPr rtlCol="0"/>
        <a:lstStyle/>
        <a:p>
          <a:pPr rtl="0"/>
          <a:endParaRPr lang="en-GB" noProof="0" dirty="0"/>
        </a:p>
      </dgm:t>
    </dgm:pt>
    <dgm:pt modelId="{8619BB96-EEDD-4685-83E0-2B452A4CEFBD}" type="parTrans" cxnId="{DF3CCC31-8411-41DA-8D90-F44DCB2F63CC}">
      <dgm:prSet/>
      <dgm:spPr>
        <a:ln>
          <a:solidFill>
            <a:schemeClr val="accent3">
              <a:lumMod val="75000"/>
            </a:schemeClr>
          </a:solidFill>
        </a:ln>
      </dgm:spPr>
      <dgm:t>
        <a:bodyPr rtlCol="0"/>
        <a:lstStyle/>
        <a:p>
          <a:pPr rtl="0"/>
          <a:endParaRPr lang="en-GB" noProof="0" dirty="0"/>
        </a:p>
      </dgm:t>
    </dgm:pt>
    <dgm:pt modelId="{1E12DBAC-380D-4F19-8434-582AE4A6770A}">
      <dgm:prSet custT="1"/>
      <dgm:spPr/>
      <dgm:t>
        <a:bodyPr/>
        <a:lstStyle/>
        <a:p>
          <a:r>
            <a:rPr lang="en-GB" sz="1800" dirty="0">
              <a:solidFill>
                <a:schemeClr val="tx1"/>
              </a:solidFill>
              <a:latin typeface="+mj-lt"/>
            </a:rPr>
            <a:t>London Black girls</a:t>
          </a:r>
        </a:p>
      </dgm:t>
    </dgm:pt>
    <dgm:pt modelId="{07F06FBC-A213-4CCC-BC8C-D6774A524B1A}" type="parTrans" cxnId="{51C55D0A-0AA2-42B7-A642-2CEDAB0E5E41}">
      <dgm:prSet/>
      <dgm:spPr/>
      <dgm:t>
        <a:bodyPr/>
        <a:lstStyle/>
        <a:p>
          <a:endParaRPr lang="en-GB"/>
        </a:p>
      </dgm:t>
    </dgm:pt>
    <dgm:pt modelId="{1F740E07-BAEE-4232-B700-C3CD79A85C8E}" type="sibTrans" cxnId="{51C55D0A-0AA2-42B7-A642-2CEDAB0E5E41}">
      <dgm:prSet/>
      <dgm:spPr/>
      <dgm:t>
        <a:bodyPr/>
        <a:lstStyle/>
        <a:p>
          <a:endParaRPr lang="en-GB"/>
        </a:p>
      </dgm:t>
    </dgm:pt>
    <dgm:pt modelId="{E99DDC45-D845-420F-BD08-7D810C67D814}">
      <dgm:prSet custT="1"/>
      <dgm:spPr/>
      <dgm:t>
        <a:bodyPr/>
        <a:lstStyle/>
        <a:p>
          <a:r>
            <a:rPr lang="en-GB" sz="2400" dirty="0">
              <a:solidFill>
                <a:schemeClr val="tx1"/>
              </a:solidFill>
              <a:latin typeface="+mj-lt"/>
            </a:rPr>
            <a:t>Varied Ideal Pupils</a:t>
          </a:r>
        </a:p>
      </dgm:t>
    </dgm:pt>
    <dgm:pt modelId="{0C3102D4-E81E-4D25-8AA7-481321ABDF78}" type="parTrans" cxnId="{A10DF027-5758-4CED-AF10-5E675CD9F881}">
      <dgm:prSet/>
      <dgm:spPr/>
      <dgm:t>
        <a:bodyPr/>
        <a:lstStyle/>
        <a:p>
          <a:endParaRPr lang="en-GB"/>
        </a:p>
      </dgm:t>
    </dgm:pt>
    <dgm:pt modelId="{2702BD86-153C-4A93-9ADB-0700DE8499FA}" type="sibTrans" cxnId="{A10DF027-5758-4CED-AF10-5E675CD9F881}">
      <dgm:prSet/>
      <dgm:spPr/>
      <dgm:t>
        <a:bodyPr/>
        <a:lstStyle/>
        <a:p>
          <a:endParaRPr lang="en-GB"/>
        </a:p>
      </dgm:t>
    </dgm:pt>
    <dgm:pt modelId="{0A49A447-BECE-40AB-A2B1-CE0BEBEF924B}" type="pres">
      <dgm:prSet presAssocID="{CBA2B9E2-53F0-4ADC-8E46-38B22EBC2A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1A6BAAC-741F-4B3F-97A9-7C2A85F7876D}" type="pres">
      <dgm:prSet presAssocID="{C4879951-FE2E-4A07-B5B1-1E2CB2DCE9C2}" presName="hierRoot1" presStyleCnt="0">
        <dgm:presLayoutVars>
          <dgm:hierBranch val="init"/>
        </dgm:presLayoutVars>
      </dgm:prSet>
      <dgm:spPr/>
    </dgm:pt>
    <dgm:pt modelId="{D108E32A-DBDB-4906-9481-475F745A6584}" type="pres">
      <dgm:prSet presAssocID="{C4879951-FE2E-4A07-B5B1-1E2CB2DCE9C2}" presName="rootComposite1" presStyleCnt="0"/>
      <dgm:spPr/>
    </dgm:pt>
    <dgm:pt modelId="{9F19DB97-6DF0-47E1-BE28-F184D8701C98}" type="pres">
      <dgm:prSet presAssocID="{C4879951-FE2E-4A07-B5B1-1E2CB2DCE9C2}" presName="rootText1" presStyleLbl="node0" presStyleIdx="0" presStyleCnt="1">
        <dgm:presLayoutVars>
          <dgm:chPref val="3"/>
        </dgm:presLayoutVars>
      </dgm:prSet>
      <dgm:spPr/>
    </dgm:pt>
    <dgm:pt modelId="{C498D94C-AFF2-48C5-A425-732DFD8D1D5B}" type="pres">
      <dgm:prSet presAssocID="{C4879951-FE2E-4A07-B5B1-1E2CB2DCE9C2}" presName="rootConnector1" presStyleLbl="node1" presStyleIdx="0" presStyleCnt="0"/>
      <dgm:spPr/>
    </dgm:pt>
    <dgm:pt modelId="{0DB0E7F9-BCDE-4810-A44D-6A6521855051}" type="pres">
      <dgm:prSet presAssocID="{C4879951-FE2E-4A07-B5B1-1E2CB2DCE9C2}" presName="hierChild2" presStyleCnt="0"/>
      <dgm:spPr/>
    </dgm:pt>
    <dgm:pt modelId="{07FF78BE-385C-4425-AE3C-0FA4B13165E1}" type="pres">
      <dgm:prSet presAssocID="{73A6102F-EFA3-4A37-8094-920B60E95634}" presName="Name37" presStyleLbl="parChTrans1D2" presStyleIdx="0" presStyleCnt="4"/>
      <dgm:spPr/>
    </dgm:pt>
    <dgm:pt modelId="{5C3331D7-A0D9-43BE-889F-7D9C49A6066B}" type="pres">
      <dgm:prSet presAssocID="{E90122EF-7E6F-4A23-968F-90A0DB380749}" presName="hierRoot2" presStyleCnt="0">
        <dgm:presLayoutVars>
          <dgm:hierBranch val="init"/>
        </dgm:presLayoutVars>
      </dgm:prSet>
      <dgm:spPr/>
    </dgm:pt>
    <dgm:pt modelId="{EFBDF04A-BDFC-4F89-BF62-1E242B4C1005}" type="pres">
      <dgm:prSet presAssocID="{E90122EF-7E6F-4A23-968F-90A0DB380749}" presName="rootComposite" presStyleCnt="0"/>
      <dgm:spPr/>
    </dgm:pt>
    <dgm:pt modelId="{B5DC2491-7D41-464C-A437-70EB94112F7E}" type="pres">
      <dgm:prSet presAssocID="{E90122EF-7E6F-4A23-968F-90A0DB380749}" presName="rootText" presStyleLbl="node2" presStyleIdx="0" presStyleCnt="4">
        <dgm:presLayoutVars>
          <dgm:chPref val="3"/>
        </dgm:presLayoutVars>
      </dgm:prSet>
      <dgm:spPr/>
    </dgm:pt>
    <dgm:pt modelId="{0429B99B-FDA8-4072-BF03-E9ACA4B7CF4F}" type="pres">
      <dgm:prSet presAssocID="{E90122EF-7E6F-4A23-968F-90A0DB380749}" presName="rootConnector" presStyleLbl="node2" presStyleIdx="0" presStyleCnt="4"/>
      <dgm:spPr/>
    </dgm:pt>
    <dgm:pt modelId="{B281E4DD-873D-4A3E-A77E-6C2E11ADA001}" type="pres">
      <dgm:prSet presAssocID="{E90122EF-7E6F-4A23-968F-90A0DB380749}" presName="hierChild4" presStyleCnt="0"/>
      <dgm:spPr/>
    </dgm:pt>
    <dgm:pt modelId="{A924AD79-25EC-414E-83D3-8EF0ADB79262}" type="pres">
      <dgm:prSet presAssocID="{62A8C1DC-BBF2-4B56-B1F8-F80E66CD17C0}" presName="Name37" presStyleLbl="parChTrans1D3" presStyleIdx="0" presStyleCnt="4"/>
      <dgm:spPr/>
    </dgm:pt>
    <dgm:pt modelId="{CF238D3C-2B06-4939-A669-FC31901959C1}" type="pres">
      <dgm:prSet presAssocID="{31A26779-B355-432C-9E48-46E69AA863DB}" presName="hierRoot2" presStyleCnt="0">
        <dgm:presLayoutVars>
          <dgm:hierBranch val="init"/>
        </dgm:presLayoutVars>
      </dgm:prSet>
      <dgm:spPr/>
    </dgm:pt>
    <dgm:pt modelId="{2C2194CC-F5C1-4ECD-B2E7-964280456F41}" type="pres">
      <dgm:prSet presAssocID="{31A26779-B355-432C-9E48-46E69AA863DB}" presName="rootComposite" presStyleCnt="0"/>
      <dgm:spPr/>
    </dgm:pt>
    <dgm:pt modelId="{AED1B9A6-A078-4046-82CD-872D92B22F23}" type="pres">
      <dgm:prSet presAssocID="{31A26779-B355-432C-9E48-46E69AA863DB}" presName="rootText" presStyleLbl="node3" presStyleIdx="0" presStyleCnt="4">
        <dgm:presLayoutVars>
          <dgm:chPref val="3"/>
        </dgm:presLayoutVars>
      </dgm:prSet>
      <dgm:spPr/>
    </dgm:pt>
    <dgm:pt modelId="{606449C4-2709-4E13-A8B0-9064FF5AB485}" type="pres">
      <dgm:prSet presAssocID="{31A26779-B355-432C-9E48-46E69AA863DB}" presName="rootConnector" presStyleLbl="node3" presStyleIdx="0" presStyleCnt="4"/>
      <dgm:spPr/>
    </dgm:pt>
    <dgm:pt modelId="{5E5FDCDF-4CB9-49B9-B14F-55FA261E5C40}" type="pres">
      <dgm:prSet presAssocID="{31A26779-B355-432C-9E48-46E69AA863DB}" presName="hierChild4" presStyleCnt="0"/>
      <dgm:spPr/>
    </dgm:pt>
    <dgm:pt modelId="{EA5A24E9-CF3B-41B2-A5C9-90458DF2BDE5}" type="pres">
      <dgm:prSet presAssocID="{31A26779-B355-432C-9E48-46E69AA863DB}" presName="hierChild5" presStyleCnt="0"/>
      <dgm:spPr/>
    </dgm:pt>
    <dgm:pt modelId="{D9C0233B-A4D4-41B7-A415-3E28650CBF68}" type="pres">
      <dgm:prSet presAssocID="{E90122EF-7E6F-4A23-968F-90A0DB380749}" presName="hierChild5" presStyleCnt="0"/>
      <dgm:spPr/>
    </dgm:pt>
    <dgm:pt modelId="{B2DF4820-943E-4BCB-B596-89DB86D67CA9}" type="pres">
      <dgm:prSet presAssocID="{E36E28FD-55F3-4E9E-BCCC-095CCE190254}" presName="Name37" presStyleLbl="parChTrans1D2" presStyleIdx="1" presStyleCnt="4"/>
      <dgm:spPr/>
    </dgm:pt>
    <dgm:pt modelId="{2EF086FE-6E4B-46F6-BE1C-C286B4891294}" type="pres">
      <dgm:prSet presAssocID="{5BBD6C54-EA37-4028-8E8B-C0CA75EB14B2}" presName="hierRoot2" presStyleCnt="0">
        <dgm:presLayoutVars>
          <dgm:hierBranch val="init"/>
        </dgm:presLayoutVars>
      </dgm:prSet>
      <dgm:spPr/>
    </dgm:pt>
    <dgm:pt modelId="{7DFA09BA-45CF-4D34-96CE-C95B2265CD1F}" type="pres">
      <dgm:prSet presAssocID="{5BBD6C54-EA37-4028-8E8B-C0CA75EB14B2}" presName="rootComposite" presStyleCnt="0"/>
      <dgm:spPr/>
    </dgm:pt>
    <dgm:pt modelId="{6A98DBF4-EEC8-4729-BDF3-826CD64C6DDA}" type="pres">
      <dgm:prSet presAssocID="{5BBD6C54-EA37-4028-8E8B-C0CA75EB14B2}" presName="rootText" presStyleLbl="node2" presStyleIdx="1" presStyleCnt="4">
        <dgm:presLayoutVars>
          <dgm:chPref val="3"/>
        </dgm:presLayoutVars>
      </dgm:prSet>
      <dgm:spPr/>
    </dgm:pt>
    <dgm:pt modelId="{111F4349-C9C5-4819-A894-C2C01F76DE9C}" type="pres">
      <dgm:prSet presAssocID="{5BBD6C54-EA37-4028-8E8B-C0CA75EB14B2}" presName="rootConnector" presStyleLbl="node2" presStyleIdx="1" presStyleCnt="4"/>
      <dgm:spPr/>
    </dgm:pt>
    <dgm:pt modelId="{48A4AE61-2D04-4C16-A10D-F49DC6E7D5CF}" type="pres">
      <dgm:prSet presAssocID="{5BBD6C54-EA37-4028-8E8B-C0CA75EB14B2}" presName="hierChild4" presStyleCnt="0"/>
      <dgm:spPr/>
    </dgm:pt>
    <dgm:pt modelId="{1161593A-C2F1-48FB-A0E2-6FA5E54E1EA4}" type="pres">
      <dgm:prSet presAssocID="{1649D13A-0B50-434C-9CE2-E08A61DB2DE4}" presName="Name37" presStyleLbl="parChTrans1D3" presStyleIdx="1" presStyleCnt="4"/>
      <dgm:spPr/>
    </dgm:pt>
    <dgm:pt modelId="{4AC63C2A-3CC0-41B6-88E2-6B0E83C16604}" type="pres">
      <dgm:prSet presAssocID="{6D4A829C-EEB0-4546-BD7F-B032B422BD68}" presName="hierRoot2" presStyleCnt="0">
        <dgm:presLayoutVars>
          <dgm:hierBranch val="init"/>
        </dgm:presLayoutVars>
      </dgm:prSet>
      <dgm:spPr/>
    </dgm:pt>
    <dgm:pt modelId="{D3D71F57-B685-4C3A-9123-70A4CC0459A6}" type="pres">
      <dgm:prSet presAssocID="{6D4A829C-EEB0-4546-BD7F-B032B422BD68}" presName="rootComposite" presStyleCnt="0"/>
      <dgm:spPr/>
    </dgm:pt>
    <dgm:pt modelId="{82EB6268-77AF-4ACB-9205-0A99CFD87BDE}" type="pres">
      <dgm:prSet presAssocID="{6D4A829C-EEB0-4546-BD7F-B032B422BD68}" presName="rootText" presStyleLbl="node3" presStyleIdx="1" presStyleCnt="4">
        <dgm:presLayoutVars>
          <dgm:chPref val="3"/>
        </dgm:presLayoutVars>
      </dgm:prSet>
      <dgm:spPr/>
    </dgm:pt>
    <dgm:pt modelId="{FEBA9E6C-4913-48B8-A907-5AB7EACBE70C}" type="pres">
      <dgm:prSet presAssocID="{6D4A829C-EEB0-4546-BD7F-B032B422BD68}" presName="rootConnector" presStyleLbl="node3" presStyleIdx="1" presStyleCnt="4"/>
      <dgm:spPr/>
    </dgm:pt>
    <dgm:pt modelId="{E5425586-1D16-4E3D-AAB1-BF03600E718C}" type="pres">
      <dgm:prSet presAssocID="{6D4A829C-EEB0-4546-BD7F-B032B422BD68}" presName="hierChild4" presStyleCnt="0"/>
      <dgm:spPr/>
    </dgm:pt>
    <dgm:pt modelId="{CFC5B8A2-853E-44A9-A536-235FB1EEACF5}" type="pres">
      <dgm:prSet presAssocID="{6D4A829C-EEB0-4546-BD7F-B032B422BD68}" presName="hierChild5" presStyleCnt="0"/>
      <dgm:spPr/>
    </dgm:pt>
    <dgm:pt modelId="{DE0AE045-17D2-4DDA-BD72-812284695A9D}" type="pres">
      <dgm:prSet presAssocID="{5BBD6C54-EA37-4028-8E8B-C0CA75EB14B2}" presName="hierChild5" presStyleCnt="0"/>
      <dgm:spPr/>
    </dgm:pt>
    <dgm:pt modelId="{A7725380-0E99-4A03-9F46-72C7C8FBB2CD}" type="pres">
      <dgm:prSet presAssocID="{183DC87C-F226-46F2-B3DE-16B83B4C90FF}" presName="Name37" presStyleLbl="parChTrans1D2" presStyleIdx="2" presStyleCnt="4"/>
      <dgm:spPr/>
    </dgm:pt>
    <dgm:pt modelId="{5D0F60D3-7051-4C77-A7B7-5C9309464A74}" type="pres">
      <dgm:prSet presAssocID="{3EFF81BA-1920-438E-9DBD-E463C3BD71DF}" presName="hierRoot2" presStyleCnt="0">
        <dgm:presLayoutVars>
          <dgm:hierBranch val="init"/>
        </dgm:presLayoutVars>
      </dgm:prSet>
      <dgm:spPr/>
    </dgm:pt>
    <dgm:pt modelId="{33593F7C-2897-498A-8115-5458A8478E45}" type="pres">
      <dgm:prSet presAssocID="{3EFF81BA-1920-438E-9DBD-E463C3BD71DF}" presName="rootComposite" presStyleCnt="0"/>
      <dgm:spPr/>
    </dgm:pt>
    <dgm:pt modelId="{8A62622E-5F9D-4E92-9D6C-1F8BBAB4AD69}" type="pres">
      <dgm:prSet presAssocID="{3EFF81BA-1920-438E-9DBD-E463C3BD71DF}" presName="rootText" presStyleLbl="node2" presStyleIdx="2" presStyleCnt="4">
        <dgm:presLayoutVars>
          <dgm:chPref val="3"/>
        </dgm:presLayoutVars>
      </dgm:prSet>
      <dgm:spPr/>
    </dgm:pt>
    <dgm:pt modelId="{6A2998F7-251E-4C5A-B2F9-BD0A043B6E04}" type="pres">
      <dgm:prSet presAssocID="{3EFF81BA-1920-438E-9DBD-E463C3BD71DF}" presName="rootConnector" presStyleLbl="node2" presStyleIdx="2" presStyleCnt="4"/>
      <dgm:spPr/>
    </dgm:pt>
    <dgm:pt modelId="{7EF33272-C2AC-4905-903B-E71BC418B98D}" type="pres">
      <dgm:prSet presAssocID="{3EFF81BA-1920-438E-9DBD-E463C3BD71DF}" presName="hierChild4" presStyleCnt="0"/>
      <dgm:spPr/>
    </dgm:pt>
    <dgm:pt modelId="{BA8E85FF-6736-411F-97BD-3819B398EC54}" type="pres">
      <dgm:prSet presAssocID="{07F06FBC-A213-4CCC-BC8C-D6774A524B1A}" presName="Name37" presStyleLbl="parChTrans1D3" presStyleIdx="2" presStyleCnt="4"/>
      <dgm:spPr/>
    </dgm:pt>
    <dgm:pt modelId="{1A457C33-62C7-4BBE-8A21-0BA2E7932BCA}" type="pres">
      <dgm:prSet presAssocID="{1E12DBAC-380D-4F19-8434-582AE4A6770A}" presName="hierRoot2" presStyleCnt="0">
        <dgm:presLayoutVars>
          <dgm:hierBranch val="init"/>
        </dgm:presLayoutVars>
      </dgm:prSet>
      <dgm:spPr/>
    </dgm:pt>
    <dgm:pt modelId="{441D6FBE-80DB-4D82-942B-7A695EE90FC1}" type="pres">
      <dgm:prSet presAssocID="{1E12DBAC-380D-4F19-8434-582AE4A6770A}" presName="rootComposite" presStyleCnt="0"/>
      <dgm:spPr/>
    </dgm:pt>
    <dgm:pt modelId="{73CF18E2-85BA-4F8B-9F6E-C2E2C2828562}" type="pres">
      <dgm:prSet presAssocID="{1E12DBAC-380D-4F19-8434-582AE4A6770A}" presName="rootText" presStyleLbl="node3" presStyleIdx="2" presStyleCnt="4">
        <dgm:presLayoutVars>
          <dgm:chPref val="3"/>
        </dgm:presLayoutVars>
      </dgm:prSet>
      <dgm:spPr/>
    </dgm:pt>
    <dgm:pt modelId="{6B17ABF6-3BC9-48A8-83C9-9DCAB39E7031}" type="pres">
      <dgm:prSet presAssocID="{1E12DBAC-380D-4F19-8434-582AE4A6770A}" presName="rootConnector" presStyleLbl="node3" presStyleIdx="2" presStyleCnt="4"/>
      <dgm:spPr/>
    </dgm:pt>
    <dgm:pt modelId="{84ECB5EA-4218-49D5-8318-882AF9642542}" type="pres">
      <dgm:prSet presAssocID="{1E12DBAC-380D-4F19-8434-582AE4A6770A}" presName="hierChild4" presStyleCnt="0"/>
      <dgm:spPr/>
    </dgm:pt>
    <dgm:pt modelId="{0D3E0890-5576-435F-89D8-F03FA8A89DB1}" type="pres">
      <dgm:prSet presAssocID="{1E12DBAC-380D-4F19-8434-582AE4A6770A}" presName="hierChild5" presStyleCnt="0"/>
      <dgm:spPr/>
    </dgm:pt>
    <dgm:pt modelId="{F2A54766-7E41-4172-BF96-8E02E37CC44E}" type="pres">
      <dgm:prSet presAssocID="{3EFF81BA-1920-438E-9DBD-E463C3BD71DF}" presName="hierChild5" presStyleCnt="0"/>
      <dgm:spPr/>
    </dgm:pt>
    <dgm:pt modelId="{4C4304D8-BAFB-4F03-A904-C3D75B7EA4A6}" type="pres">
      <dgm:prSet presAssocID="{8619BB96-EEDD-4685-83E0-2B452A4CEFBD}" presName="Name37" presStyleLbl="parChTrans1D2" presStyleIdx="3" presStyleCnt="4"/>
      <dgm:spPr/>
    </dgm:pt>
    <dgm:pt modelId="{413F811A-C01B-4040-83A7-619321503E66}" type="pres">
      <dgm:prSet presAssocID="{CA2FEC29-3EF7-4280-BECF-2C08F73E55B7}" presName="hierRoot2" presStyleCnt="0">
        <dgm:presLayoutVars>
          <dgm:hierBranch val="init"/>
        </dgm:presLayoutVars>
      </dgm:prSet>
      <dgm:spPr/>
    </dgm:pt>
    <dgm:pt modelId="{1E7129C9-C4C6-4560-A2DF-EBF421FA8C1E}" type="pres">
      <dgm:prSet presAssocID="{CA2FEC29-3EF7-4280-BECF-2C08F73E55B7}" presName="rootComposite" presStyleCnt="0"/>
      <dgm:spPr/>
    </dgm:pt>
    <dgm:pt modelId="{31CABE66-1CCB-4DA6-82F4-EFDC830EDCA3}" type="pres">
      <dgm:prSet presAssocID="{CA2FEC29-3EF7-4280-BECF-2C08F73E55B7}" presName="rootText" presStyleLbl="node2" presStyleIdx="3" presStyleCnt="4">
        <dgm:presLayoutVars>
          <dgm:chPref val="3"/>
        </dgm:presLayoutVars>
      </dgm:prSet>
      <dgm:spPr/>
    </dgm:pt>
    <dgm:pt modelId="{D86E1C9A-9440-4966-93F7-C86EC0CC660B}" type="pres">
      <dgm:prSet presAssocID="{CA2FEC29-3EF7-4280-BECF-2C08F73E55B7}" presName="rootConnector" presStyleLbl="node2" presStyleIdx="3" presStyleCnt="4"/>
      <dgm:spPr/>
    </dgm:pt>
    <dgm:pt modelId="{EDEDA9EF-9810-4EDF-9122-F6401835903F}" type="pres">
      <dgm:prSet presAssocID="{CA2FEC29-3EF7-4280-BECF-2C08F73E55B7}" presName="hierChild4" presStyleCnt="0"/>
      <dgm:spPr/>
    </dgm:pt>
    <dgm:pt modelId="{C02500FF-EE32-472B-95D8-776B57B981B3}" type="pres">
      <dgm:prSet presAssocID="{0C3102D4-E81E-4D25-8AA7-481321ABDF78}" presName="Name37" presStyleLbl="parChTrans1D3" presStyleIdx="3" presStyleCnt="4"/>
      <dgm:spPr/>
    </dgm:pt>
    <dgm:pt modelId="{61072FF5-A9FF-442E-A259-2F41156153CC}" type="pres">
      <dgm:prSet presAssocID="{E99DDC45-D845-420F-BD08-7D810C67D814}" presName="hierRoot2" presStyleCnt="0">
        <dgm:presLayoutVars>
          <dgm:hierBranch val="init"/>
        </dgm:presLayoutVars>
      </dgm:prSet>
      <dgm:spPr/>
    </dgm:pt>
    <dgm:pt modelId="{D45372EA-354F-41EE-A72B-E09E5A34E1DD}" type="pres">
      <dgm:prSet presAssocID="{E99DDC45-D845-420F-BD08-7D810C67D814}" presName="rootComposite" presStyleCnt="0"/>
      <dgm:spPr/>
    </dgm:pt>
    <dgm:pt modelId="{ED55AF09-2A3F-4B1C-9871-7B398A1863F3}" type="pres">
      <dgm:prSet presAssocID="{E99DDC45-D845-420F-BD08-7D810C67D814}" presName="rootText" presStyleLbl="node3" presStyleIdx="3" presStyleCnt="4">
        <dgm:presLayoutVars>
          <dgm:chPref val="3"/>
        </dgm:presLayoutVars>
      </dgm:prSet>
      <dgm:spPr/>
    </dgm:pt>
    <dgm:pt modelId="{5F2460FB-BB97-48D6-8421-5FD4EA81FF2A}" type="pres">
      <dgm:prSet presAssocID="{E99DDC45-D845-420F-BD08-7D810C67D814}" presName="rootConnector" presStyleLbl="node3" presStyleIdx="3" presStyleCnt="4"/>
      <dgm:spPr/>
    </dgm:pt>
    <dgm:pt modelId="{9A268C8F-3284-41C9-8228-2DB68F7771B0}" type="pres">
      <dgm:prSet presAssocID="{E99DDC45-D845-420F-BD08-7D810C67D814}" presName="hierChild4" presStyleCnt="0"/>
      <dgm:spPr/>
    </dgm:pt>
    <dgm:pt modelId="{1AF3D5CC-FCF4-4B90-89CD-A88ADEFC0078}" type="pres">
      <dgm:prSet presAssocID="{E99DDC45-D845-420F-BD08-7D810C67D814}" presName="hierChild5" presStyleCnt="0"/>
      <dgm:spPr/>
    </dgm:pt>
    <dgm:pt modelId="{7C65A764-2E1E-40BD-B111-5FDE71BDAB6B}" type="pres">
      <dgm:prSet presAssocID="{CA2FEC29-3EF7-4280-BECF-2C08F73E55B7}" presName="hierChild5" presStyleCnt="0"/>
      <dgm:spPr/>
    </dgm:pt>
    <dgm:pt modelId="{8CCBEFE0-66B4-4511-9045-CD0EE9E9D9E9}" type="pres">
      <dgm:prSet presAssocID="{C4879951-FE2E-4A07-B5B1-1E2CB2DCE9C2}" presName="hierChild3" presStyleCnt="0"/>
      <dgm:spPr/>
    </dgm:pt>
  </dgm:ptLst>
  <dgm:cxnLst>
    <dgm:cxn modelId="{FA053703-CC7B-47CC-899E-68A18A6E3CB7}" srcId="{C4879951-FE2E-4A07-B5B1-1E2CB2DCE9C2}" destId="{5BBD6C54-EA37-4028-8E8B-C0CA75EB14B2}" srcOrd="1" destOrd="0" parTransId="{E36E28FD-55F3-4E9E-BCCC-095CCE190254}" sibTransId="{D3B11109-6CE1-47F1-B424-65985E61CFCD}"/>
    <dgm:cxn modelId="{69024F08-6124-4E0B-9488-4B33C008AD50}" type="presOf" srcId="{1E12DBAC-380D-4F19-8434-582AE4A6770A}" destId="{73CF18E2-85BA-4F8B-9F6E-C2E2C2828562}" srcOrd="0" destOrd="0" presId="urn:microsoft.com/office/officeart/2005/8/layout/orgChart1"/>
    <dgm:cxn modelId="{51C55D0A-0AA2-42B7-A642-2CEDAB0E5E41}" srcId="{3EFF81BA-1920-438E-9DBD-E463C3BD71DF}" destId="{1E12DBAC-380D-4F19-8434-582AE4A6770A}" srcOrd="0" destOrd="0" parTransId="{07F06FBC-A213-4CCC-BC8C-D6774A524B1A}" sibTransId="{1F740E07-BAEE-4232-B700-C3CD79A85C8E}"/>
    <dgm:cxn modelId="{B6C9640B-738D-456C-A267-D49F1674C035}" type="presOf" srcId="{183DC87C-F226-46F2-B3DE-16B83B4C90FF}" destId="{A7725380-0E99-4A03-9F46-72C7C8FBB2CD}" srcOrd="0" destOrd="0" presId="urn:microsoft.com/office/officeart/2005/8/layout/orgChart1"/>
    <dgm:cxn modelId="{067FC511-E1FD-4152-830C-FDF481AFF5D1}" srcId="{CBA2B9E2-53F0-4ADC-8E46-38B22EBC2A56}" destId="{C4879951-FE2E-4A07-B5B1-1E2CB2DCE9C2}" srcOrd="0" destOrd="0" parTransId="{519E7D13-95C2-4D5E-AC29-F9E5914B294F}" sibTransId="{3919F06D-0E72-4383-B054-A6492C43359A}"/>
    <dgm:cxn modelId="{E7A22A1D-A355-4244-A90E-5F6D546A787A}" type="presOf" srcId="{5BBD6C54-EA37-4028-8E8B-C0CA75EB14B2}" destId="{111F4349-C9C5-4819-A894-C2C01F76DE9C}" srcOrd="1" destOrd="0" presId="urn:microsoft.com/office/officeart/2005/8/layout/orgChart1"/>
    <dgm:cxn modelId="{A2D9EE1D-FBA4-48C0-A96E-7E1A4824DEE5}" srcId="{E90122EF-7E6F-4A23-968F-90A0DB380749}" destId="{31A26779-B355-432C-9E48-46E69AA863DB}" srcOrd="0" destOrd="0" parTransId="{62A8C1DC-BBF2-4B56-B1F8-F80E66CD17C0}" sibTransId="{DAE66C87-98C6-40E7-9CC5-56DC7BEE7E8D}"/>
    <dgm:cxn modelId="{A10DF027-5758-4CED-AF10-5E675CD9F881}" srcId="{CA2FEC29-3EF7-4280-BECF-2C08F73E55B7}" destId="{E99DDC45-D845-420F-BD08-7D810C67D814}" srcOrd="0" destOrd="0" parTransId="{0C3102D4-E81E-4D25-8AA7-481321ABDF78}" sibTransId="{2702BD86-153C-4A93-9ADB-0700DE8499FA}"/>
    <dgm:cxn modelId="{48A0A42F-61D1-4202-B845-F0718E2EA9F5}" type="presOf" srcId="{8619BB96-EEDD-4685-83E0-2B452A4CEFBD}" destId="{4C4304D8-BAFB-4F03-A904-C3D75B7EA4A6}" srcOrd="0" destOrd="0" presId="urn:microsoft.com/office/officeart/2005/8/layout/orgChart1"/>
    <dgm:cxn modelId="{DF3CCC31-8411-41DA-8D90-F44DCB2F63CC}" srcId="{C4879951-FE2E-4A07-B5B1-1E2CB2DCE9C2}" destId="{CA2FEC29-3EF7-4280-BECF-2C08F73E55B7}" srcOrd="3" destOrd="0" parTransId="{8619BB96-EEDD-4685-83E0-2B452A4CEFBD}" sibTransId="{699D8503-5DD3-4E17-B80F-4006F881D9F3}"/>
    <dgm:cxn modelId="{FA568135-97A9-4ACE-99A7-EB7A4B76E7C3}" type="presOf" srcId="{3EFF81BA-1920-438E-9DBD-E463C3BD71DF}" destId="{8A62622E-5F9D-4E92-9D6C-1F8BBAB4AD69}" srcOrd="0" destOrd="0" presId="urn:microsoft.com/office/officeart/2005/8/layout/orgChart1"/>
    <dgm:cxn modelId="{091CAF39-28E7-4174-90B3-EAC20F31D611}" type="presOf" srcId="{31A26779-B355-432C-9E48-46E69AA863DB}" destId="{606449C4-2709-4E13-A8B0-9064FF5AB485}" srcOrd="1" destOrd="0" presId="urn:microsoft.com/office/officeart/2005/8/layout/orgChart1"/>
    <dgm:cxn modelId="{19150766-79C3-45C3-A332-0FFD3C7F221F}" type="presOf" srcId="{CBA2B9E2-53F0-4ADC-8E46-38B22EBC2A56}" destId="{0A49A447-BECE-40AB-A2B1-CE0BEBEF924B}" srcOrd="0" destOrd="0" presId="urn:microsoft.com/office/officeart/2005/8/layout/orgChart1"/>
    <dgm:cxn modelId="{8087AD46-BB7F-48E6-A907-87C5710A257B}" type="presOf" srcId="{E99DDC45-D845-420F-BD08-7D810C67D814}" destId="{5F2460FB-BB97-48D6-8421-5FD4EA81FF2A}" srcOrd="1" destOrd="0" presId="urn:microsoft.com/office/officeart/2005/8/layout/orgChart1"/>
    <dgm:cxn modelId="{01BEDF67-8940-4416-B79C-85256E524234}" type="presOf" srcId="{0C3102D4-E81E-4D25-8AA7-481321ABDF78}" destId="{C02500FF-EE32-472B-95D8-776B57B981B3}" srcOrd="0" destOrd="0" presId="urn:microsoft.com/office/officeart/2005/8/layout/orgChart1"/>
    <dgm:cxn modelId="{0729EC69-22D0-4531-B2F8-6B1F7C5057C8}" type="presOf" srcId="{1649D13A-0B50-434C-9CE2-E08A61DB2DE4}" destId="{1161593A-C2F1-48FB-A0E2-6FA5E54E1EA4}" srcOrd="0" destOrd="0" presId="urn:microsoft.com/office/officeart/2005/8/layout/orgChart1"/>
    <dgm:cxn modelId="{E5C7F86B-4F82-4021-95F2-C28DAC403C0A}" srcId="{C4879951-FE2E-4A07-B5B1-1E2CB2DCE9C2}" destId="{E90122EF-7E6F-4A23-968F-90A0DB380749}" srcOrd="0" destOrd="0" parTransId="{73A6102F-EFA3-4A37-8094-920B60E95634}" sibTransId="{3502DD61-DB08-4893-BB39-096F5EDFDB7E}"/>
    <dgm:cxn modelId="{8980676F-023E-4251-A0A9-B192705A7383}" type="presOf" srcId="{31A26779-B355-432C-9E48-46E69AA863DB}" destId="{AED1B9A6-A078-4046-82CD-872D92B22F23}" srcOrd="0" destOrd="0" presId="urn:microsoft.com/office/officeart/2005/8/layout/orgChart1"/>
    <dgm:cxn modelId="{E1B6544F-6AE5-44F9-839A-696EF508AB75}" type="presOf" srcId="{E90122EF-7E6F-4A23-968F-90A0DB380749}" destId="{0429B99B-FDA8-4072-BF03-E9ACA4B7CF4F}" srcOrd="1" destOrd="0" presId="urn:microsoft.com/office/officeart/2005/8/layout/orgChart1"/>
    <dgm:cxn modelId="{0972964F-6F52-4BC0-8433-E95E29CB1272}" type="presOf" srcId="{E90122EF-7E6F-4A23-968F-90A0DB380749}" destId="{B5DC2491-7D41-464C-A437-70EB94112F7E}" srcOrd="0" destOrd="0" presId="urn:microsoft.com/office/officeart/2005/8/layout/orgChart1"/>
    <dgm:cxn modelId="{915A1E83-6E72-42BC-8B30-ABAD1B157E03}" type="presOf" srcId="{07F06FBC-A213-4CCC-BC8C-D6774A524B1A}" destId="{BA8E85FF-6736-411F-97BD-3819B398EC54}" srcOrd="0" destOrd="0" presId="urn:microsoft.com/office/officeart/2005/8/layout/orgChart1"/>
    <dgm:cxn modelId="{E763208A-B038-4C8A-9277-981190FDF1A4}" type="presOf" srcId="{C4879951-FE2E-4A07-B5B1-1E2CB2DCE9C2}" destId="{9F19DB97-6DF0-47E1-BE28-F184D8701C98}" srcOrd="0" destOrd="0" presId="urn:microsoft.com/office/officeart/2005/8/layout/orgChart1"/>
    <dgm:cxn modelId="{E13B4D8C-779E-4898-B0F0-4950D91C1E65}" type="presOf" srcId="{C4879951-FE2E-4A07-B5B1-1E2CB2DCE9C2}" destId="{C498D94C-AFF2-48C5-A425-732DFD8D1D5B}" srcOrd="1" destOrd="0" presId="urn:microsoft.com/office/officeart/2005/8/layout/orgChart1"/>
    <dgm:cxn modelId="{B7CEB78F-3C93-4C70-B9E8-F0CC5F16BE1A}" type="presOf" srcId="{6D4A829C-EEB0-4546-BD7F-B032B422BD68}" destId="{FEBA9E6C-4913-48B8-A907-5AB7EACBE70C}" srcOrd="1" destOrd="0" presId="urn:microsoft.com/office/officeart/2005/8/layout/orgChart1"/>
    <dgm:cxn modelId="{5DFD429B-2C26-4920-99A1-F713B13072D5}" type="presOf" srcId="{6D4A829C-EEB0-4546-BD7F-B032B422BD68}" destId="{82EB6268-77AF-4ACB-9205-0A99CFD87BDE}" srcOrd="0" destOrd="0" presId="urn:microsoft.com/office/officeart/2005/8/layout/orgChart1"/>
    <dgm:cxn modelId="{6C922B9C-B5D8-490B-9EDF-089B4318D56D}" type="presOf" srcId="{E36E28FD-55F3-4E9E-BCCC-095CCE190254}" destId="{B2DF4820-943E-4BCB-B596-89DB86D67CA9}" srcOrd="0" destOrd="0" presId="urn:microsoft.com/office/officeart/2005/8/layout/orgChart1"/>
    <dgm:cxn modelId="{B206AFAC-B018-4875-9115-746A5AA5DF4C}" type="presOf" srcId="{62A8C1DC-BBF2-4B56-B1F8-F80E66CD17C0}" destId="{A924AD79-25EC-414E-83D3-8EF0ADB79262}" srcOrd="0" destOrd="0" presId="urn:microsoft.com/office/officeart/2005/8/layout/orgChart1"/>
    <dgm:cxn modelId="{D20AB9B4-43C9-4E1A-9B2D-317AEE491611}" type="presOf" srcId="{E99DDC45-D845-420F-BD08-7D810C67D814}" destId="{ED55AF09-2A3F-4B1C-9871-7B398A1863F3}" srcOrd="0" destOrd="0" presId="urn:microsoft.com/office/officeart/2005/8/layout/orgChart1"/>
    <dgm:cxn modelId="{8E4386B7-6086-4529-B9B7-BD5B078DD933}" srcId="{C4879951-FE2E-4A07-B5B1-1E2CB2DCE9C2}" destId="{3EFF81BA-1920-438E-9DBD-E463C3BD71DF}" srcOrd="2" destOrd="0" parTransId="{183DC87C-F226-46F2-B3DE-16B83B4C90FF}" sibTransId="{B0511FD6-6AC9-4013-9B60-6232DA58E765}"/>
    <dgm:cxn modelId="{25ECF3BC-699B-4B8B-87E6-7E14795E09AF}" srcId="{5BBD6C54-EA37-4028-8E8B-C0CA75EB14B2}" destId="{6D4A829C-EEB0-4546-BD7F-B032B422BD68}" srcOrd="0" destOrd="0" parTransId="{1649D13A-0B50-434C-9CE2-E08A61DB2DE4}" sibTransId="{1D06CB02-4C96-4038-93FF-9AAA248E0C84}"/>
    <dgm:cxn modelId="{43801FC1-6B5B-43A1-AE9F-6642753705BB}" type="presOf" srcId="{5BBD6C54-EA37-4028-8E8B-C0CA75EB14B2}" destId="{6A98DBF4-EEC8-4729-BDF3-826CD64C6DDA}" srcOrd="0" destOrd="0" presId="urn:microsoft.com/office/officeart/2005/8/layout/orgChart1"/>
    <dgm:cxn modelId="{1CD2BACB-5CCB-46CE-BF33-6C9A61420ADD}" type="presOf" srcId="{3EFF81BA-1920-438E-9DBD-E463C3BD71DF}" destId="{6A2998F7-251E-4C5A-B2F9-BD0A043B6E04}" srcOrd="1" destOrd="0" presId="urn:microsoft.com/office/officeart/2005/8/layout/orgChart1"/>
    <dgm:cxn modelId="{68B0CDCC-0CBE-4CE8-902A-2B87595006F2}" type="presOf" srcId="{CA2FEC29-3EF7-4280-BECF-2C08F73E55B7}" destId="{D86E1C9A-9440-4966-93F7-C86EC0CC660B}" srcOrd="1" destOrd="0" presId="urn:microsoft.com/office/officeart/2005/8/layout/orgChart1"/>
    <dgm:cxn modelId="{FBD2D5E1-1C88-4628-85C6-76B44155D41A}" type="presOf" srcId="{CA2FEC29-3EF7-4280-BECF-2C08F73E55B7}" destId="{31CABE66-1CCB-4DA6-82F4-EFDC830EDCA3}" srcOrd="0" destOrd="0" presId="urn:microsoft.com/office/officeart/2005/8/layout/orgChart1"/>
    <dgm:cxn modelId="{57BC3BED-6813-4928-B88B-2DBA1844745C}" type="presOf" srcId="{73A6102F-EFA3-4A37-8094-920B60E95634}" destId="{07FF78BE-385C-4425-AE3C-0FA4B13165E1}" srcOrd="0" destOrd="0" presId="urn:microsoft.com/office/officeart/2005/8/layout/orgChart1"/>
    <dgm:cxn modelId="{A047B1F0-4A38-4879-AFC2-9BB217CDF59E}" type="presOf" srcId="{1E12DBAC-380D-4F19-8434-582AE4A6770A}" destId="{6B17ABF6-3BC9-48A8-83C9-9DCAB39E7031}" srcOrd="1" destOrd="0" presId="urn:microsoft.com/office/officeart/2005/8/layout/orgChart1"/>
    <dgm:cxn modelId="{1B0CF3B2-64F4-4BC3-8A3F-35AB9DFE2E43}" type="presParOf" srcId="{0A49A447-BECE-40AB-A2B1-CE0BEBEF924B}" destId="{81A6BAAC-741F-4B3F-97A9-7C2A85F7876D}" srcOrd="0" destOrd="0" presId="urn:microsoft.com/office/officeart/2005/8/layout/orgChart1"/>
    <dgm:cxn modelId="{315331AA-2D6D-4DAB-845B-1E150AE42B98}" type="presParOf" srcId="{81A6BAAC-741F-4B3F-97A9-7C2A85F7876D}" destId="{D108E32A-DBDB-4906-9481-475F745A6584}" srcOrd="0" destOrd="0" presId="urn:microsoft.com/office/officeart/2005/8/layout/orgChart1"/>
    <dgm:cxn modelId="{12CE1FE3-D359-4303-9F56-E64F06F449C9}" type="presParOf" srcId="{D108E32A-DBDB-4906-9481-475F745A6584}" destId="{9F19DB97-6DF0-47E1-BE28-F184D8701C98}" srcOrd="0" destOrd="0" presId="urn:microsoft.com/office/officeart/2005/8/layout/orgChart1"/>
    <dgm:cxn modelId="{4667DB81-22A3-4A54-A9AD-F6A5E5CA7C29}" type="presParOf" srcId="{D108E32A-DBDB-4906-9481-475F745A6584}" destId="{C498D94C-AFF2-48C5-A425-732DFD8D1D5B}" srcOrd="1" destOrd="0" presId="urn:microsoft.com/office/officeart/2005/8/layout/orgChart1"/>
    <dgm:cxn modelId="{0A11DA6F-1B2F-43ED-8EC5-DAA78386A7A0}" type="presParOf" srcId="{81A6BAAC-741F-4B3F-97A9-7C2A85F7876D}" destId="{0DB0E7F9-BCDE-4810-A44D-6A6521855051}" srcOrd="1" destOrd="0" presId="urn:microsoft.com/office/officeart/2005/8/layout/orgChart1"/>
    <dgm:cxn modelId="{14C8FF45-E60E-472C-9FC6-A24FBA57E183}" type="presParOf" srcId="{0DB0E7F9-BCDE-4810-A44D-6A6521855051}" destId="{07FF78BE-385C-4425-AE3C-0FA4B13165E1}" srcOrd="0" destOrd="0" presId="urn:microsoft.com/office/officeart/2005/8/layout/orgChart1"/>
    <dgm:cxn modelId="{71BD3690-F0CF-4560-90AD-BB2FDD0E4EE3}" type="presParOf" srcId="{0DB0E7F9-BCDE-4810-A44D-6A6521855051}" destId="{5C3331D7-A0D9-43BE-889F-7D9C49A6066B}" srcOrd="1" destOrd="0" presId="urn:microsoft.com/office/officeart/2005/8/layout/orgChart1"/>
    <dgm:cxn modelId="{29C50688-68B8-4777-9358-F0F4E8A25424}" type="presParOf" srcId="{5C3331D7-A0D9-43BE-889F-7D9C49A6066B}" destId="{EFBDF04A-BDFC-4F89-BF62-1E242B4C1005}" srcOrd="0" destOrd="0" presId="urn:microsoft.com/office/officeart/2005/8/layout/orgChart1"/>
    <dgm:cxn modelId="{47A7EDBE-0990-4AD0-8945-3A4D8B4CF244}" type="presParOf" srcId="{EFBDF04A-BDFC-4F89-BF62-1E242B4C1005}" destId="{B5DC2491-7D41-464C-A437-70EB94112F7E}" srcOrd="0" destOrd="0" presId="urn:microsoft.com/office/officeart/2005/8/layout/orgChart1"/>
    <dgm:cxn modelId="{D99982A2-BB2A-4016-B62D-E982B2CCFC81}" type="presParOf" srcId="{EFBDF04A-BDFC-4F89-BF62-1E242B4C1005}" destId="{0429B99B-FDA8-4072-BF03-E9ACA4B7CF4F}" srcOrd="1" destOrd="0" presId="urn:microsoft.com/office/officeart/2005/8/layout/orgChart1"/>
    <dgm:cxn modelId="{CF357759-F524-4CFC-9599-5EF7A7F07777}" type="presParOf" srcId="{5C3331D7-A0D9-43BE-889F-7D9C49A6066B}" destId="{B281E4DD-873D-4A3E-A77E-6C2E11ADA001}" srcOrd="1" destOrd="0" presId="urn:microsoft.com/office/officeart/2005/8/layout/orgChart1"/>
    <dgm:cxn modelId="{22A21CC8-B96D-4CC4-A556-F9040D5A360E}" type="presParOf" srcId="{B281E4DD-873D-4A3E-A77E-6C2E11ADA001}" destId="{A924AD79-25EC-414E-83D3-8EF0ADB79262}" srcOrd="0" destOrd="0" presId="urn:microsoft.com/office/officeart/2005/8/layout/orgChart1"/>
    <dgm:cxn modelId="{279C4D76-68F5-4518-85B6-53CB146EB140}" type="presParOf" srcId="{B281E4DD-873D-4A3E-A77E-6C2E11ADA001}" destId="{CF238D3C-2B06-4939-A669-FC31901959C1}" srcOrd="1" destOrd="0" presId="urn:microsoft.com/office/officeart/2005/8/layout/orgChart1"/>
    <dgm:cxn modelId="{F3DE8277-B54B-46A6-948D-FAA72DB5DE93}" type="presParOf" srcId="{CF238D3C-2B06-4939-A669-FC31901959C1}" destId="{2C2194CC-F5C1-4ECD-B2E7-964280456F41}" srcOrd="0" destOrd="0" presId="urn:microsoft.com/office/officeart/2005/8/layout/orgChart1"/>
    <dgm:cxn modelId="{ED8D9347-C81C-4850-9ACA-66695287F46B}" type="presParOf" srcId="{2C2194CC-F5C1-4ECD-B2E7-964280456F41}" destId="{AED1B9A6-A078-4046-82CD-872D92B22F23}" srcOrd="0" destOrd="0" presId="urn:microsoft.com/office/officeart/2005/8/layout/orgChart1"/>
    <dgm:cxn modelId="{5416E977-2140-45DE-8C9F-219191214859}" type="presParOf" srcId="{2C2194CC-F5C1-4ECD-B2E7-964280456F41}" destId="{606449C4-2709-4E13-A8B0-9064FF5AB485}" srcOrd="1" destOrd="0" presId="urn:microsoft.com/office/officeart/2005/8/layout/orgChart1"/>
    <dgm:cxn modelId="{4B2964DE-3624-49A1-8831-41F57771C094}" type="presParOf" srcId="{CF238D3C-2B06-4939-A669-FC31901959C1}" destId="{5E5FDCDF-4CB9-49B9-B14F-55FA261E5C40}" srcOrd="1" destOrd="0" presId="urn:microsoft.com/office/officeart/2005/8/layout/orgChart1"/>
    <dgm:cxn modelId="{590DF565-403F-4486-935F-7857948BA788}" type="presParOf" srcId="{CF238D3C-2B06-4939-A669-FC31901959C1}" destId="{EA5A24E9-CF3B-41B2-A5C9-90458DF2BDE5}" srcOrd="2" destOrd="0" presId="urn:microsoft.com/office/officeart/2005/8/layout/orgChart1"/>
    <dgm:cxn modelId="{5C5143DD-E2FE-40A0-8796-0B3297B1180D}" type="presParOf" srcId="{5C3331D7-A0D9-43BE-889F-7D9C49A6066B}" destId="{D9C0233B-A4D4-41B7-A415-3E28650CBF68}" srcOrd="2" destOrd="0" presId="urn:microsoft.com/office/officeart/2005/8/layout/orgChart1"/>
    <dgm:cxn modelId="{06B4A6F4-6B4E-4966-A6DB-FDCD72AB4186}" type="presParOf" srcId="{0DB0E7F9-BCDE-4810-A44D-6A6521855051}" destId="{B2DF4820-943E-4BCB-B596-89DB86D67CA9}" srcOrd="2" destOrd="0" presId="urn:microsoft.com/office/officeart/2005/8/layout/orgChart1"/>
    <dgm:cxn modelId="{FEC976C2-FFA3-42FE-9FD6-51C8AE9871BA}" type="presParOf" srcId="{0DB0E7F9-BCDE-4810-A44D-6A6521855051}" destId="{2EF086FE-6E4B-46F6-BE1C-C286B4891294}" srcOrd="3" destOrd="0" presId="urn:microsoft.com/office/officeart/2005/8/layout/orgChart1"/>
    <dgm:cxn modelId="{6280ED04-B8A6-4CD0-9652-8904AAC8054E}" type="presParOf" srcId="{2EF086FE-6E4B-46F6-BE1C-C286B4891294}" destId="{7DFA09BA-45CF-4D34-96CE-C95B2265CD1F}" srcOrd="0" destOrd="0" presId="urn:microsoft.com/office/officeart/2005/8/layout/orgChart1"/>
    <dgm:cxn modelId="{C0F978A5-2526-4322-8676-5518D563E2FD}" type="presParOf" srcId="{7DFA09BA-45CF-4D34-96CE-C95B2265CD1F}" destId="{6A98DBF4-EEC8-4729-BDF3-826CD64C6DDA}" srcOrd="0" destOrd="0" presId="urn:microsoft.com/office/officeart/2005/8/layout/orgChart1"/>
    <dgm:cxn modelId="{888D90FE-BEEF-4C9F-BA77-DF5A93B3AD68}" type="presParOf" srcId="{7DFA09BA-45CF-4D34-96CE-C95B2265CD1F}" destId="{111F4349-C9C5-4819-A894-C2C01F76DE9C}" srcOrd="1" destOrd="0" presId="urn:microsoft.com/office/officeart/2005/8/layout/orgChart1"/>
    <dgm:cxn modelId="{8978EF35-91B5-489B-8FCA-D8D40CF853BA}" type="presParOf" srcId="{2EF086FE-6E4B-46F6-BE1C-C286B4891294}" destId="{48A4AE61-2D04-4C16-A10D-F49DC6E7D5CF}" srcOrd="1" destOrd="0" presId="urn:microsoft.com/office/officeart/2005/8/layout/orgChart1"/>
    <dgm:cxn modelId="{892AAB3E-2C02-46E3-B71C-126BEC1AFA0F}" type="presParOf" srcId="{48A4AE61-2D04-4C16-A10D-F49DC6E7D5CF}" destId="{1161593A-C2F1-48FB-A0E2-6FA5E54E1EA4}" srcOrd="0" destOrd="0" presId="urn:microsoft.com/office/officeart/2005/8/layout/orgChart1"/>
    <dgm:cxn modelId="{718AD0BA-D944-423B-9395-ECE9ABD15258}" type="presParOf" srcId="{48A4AE61-2D04-4C16-A10D-F49DC6E7D5CF}" destId="{4AC63C2A-3CC0-41B6-88E2-6B0E83C16604}" srcOrd="1" destOrd="0" presId="urn:microsoft.com/office/officeart/2005/8/layout/orgChart1"/>
    <dgm:cxn modelId="{2B117338-471B-4D94-A101-DD3E4D88004F}" type="presParOf" srcId="{4AC63C2A-3CC0-41B6-88E2-6B0E83C16604}" destId="{D3D71F57-B685-4C3A-9123-70A4CC0459A6}" srcOrd="0" destOrd="0" presId="urn:microsoft.com/office/officeart/2005/8/layout/orgChart1"/>
    <dgm:cxn modelId="{28E0532A-840F-4BC4-A97E-B358FBC0B1EA}" type="presParOf" srcId="{D3D71F57-B685-4C3A-9123-70A4CC0459A6}" destId="{82EB6268-77AF-4ACB-9205-0A99CFD87BDE}" srcOrd="0" destOrd="0" presId="urn:microsoft.com/office/officeart/2005/8/layout/orgChart1"/>
    <dgm:cxn modelId="{8BCE4C5B-347D-46DD-9E76-A64A9FC11B46}" type="presParOf" srcId="{D3D71F57-B685-4C3A-9123-70A4CC0459A6}" destId="{FEBA9E6C-4913-48B8-A907-5AB7EACBE70C}" srcOrd="1" destOrd="0" presId="urn:microsoft.com/office/officeart/2005/8/layout/orgChart1"/>
    <dgm:cxn modelId="{79398A3A-8916-49B5-A84F-E130DA9A7648}" type="presParOf" srcId="{4AC63C2A-3CC0-41B6-88E2-6B0E83C16604}" destId="{E5425586-1D16-4E3D-AAB1-BF03600E718C}" srcOrd="1" destOrd="0" presId="urn:microsoft.com/office/officeart/2005/8/layout/orgChart1"/>
    <dgm:cxn modelId="{F399520D-A7D1-44A9-AAD7-07B7D7ED6EA7}" type="presParOf" srcId="{4AC63C2A-3CC0-41B6-88E2-6B0E83C16604}" destId="{CFC5B8A2-853E-44A9-A536-235FB1EEACF5}" srcOrd="2" destOrd="0" presId="urn:microsoft.com/office/officeart/2005/8/layout/orgChart1"/>
    <dgm:cxn modelId="{C26869BA-A74D-4662-982F-A0121705C938}" type="presParOf" srcId="{2EF086FE-6E4B-46F6-BE1C-C286B4891294}" destId="{DE0AE045-17D2-4DDA-BD72-812284695A9D}" srcOrd="2" destOrd="0" presId="urn:microsoft.com/office/officeart/2005/8/layout/orgChart1"/>
    <dgm:cxn modelId="{45838E8B-F1F9-44FB-B4D2-1AD9A548BC6E}" type="presParOf" srcId="{0DB0E7F9-BCDE-4810-A44D-6A6521855051}" destId="{A7725380-0E99-4A03-9F46-72C7C8FBB2CD}" srcOrd="4" destOrd="0" presId="urn:microsoft.com/office/officeart/2005/8/layout/orgChart1"/>
    <dgm:cxn modelId="{DD2E7A90-C5AB-4531-8777-B91985C8C48A}" type="presParOf" srcId="{0DB0E7F9-BCDE-4810-A44D-6A6521855051}" destId="{5D0F60D3-7051-4C77-A7B7-5C9309464A74}" srcOrd="5" destOrd="0" presId="urn:microsoft.com/office/officeart/2005/8/layout/orgChart1"/>
    <dgm:cxn modelId="{0A93A0ED-3CE3-400A-B40C-95A0E2B20295}" type="presParOf" srcId="{5D0F60D3-7051-4C77-A7B7-5C9309464A74}" destId="{33593F7C-2897-498A-8115-5458A8478E45}" srcOrd="0" destOrd="0" presId="urn:microsoft.com/office/officeart/2005/8/layout/orgChart1"/>
    <dgm:cxn modelId="{CA0D8F75-D15C-4D60-80B6-0BE9D796F632}" type="presParOf" srcId="{33593F7C-2897-498A-8115-5458A8478E45}" destId="{8A62622E-5F9D-4E92-9D6C-1F8BBAB4AD69}" srcOrd="0" destOrd="0" presId="urn:microsoft.com/office/officeart/2005/8/layout/orgChart1"/>
    <dgm:cxn modelId="{61685429-AAA9-429D-8DB1-99E12818590D}" type="presParOf" srcId="{33593F7C-2897-498A-8115-5458A8478E45}" destId="{6A2998F7-251E-4C5A-B2F9-BD0A043B6E04}" srcOrd="1" destOrd="0" presId="urn:microsoft.com/office/officeart/2005/8/layout/orgChart1"/>
    <dgm:cxn modelId="{B03DCE57-57D4-48C1-BF7C-56C7D16E5381}" type="presParOf" srcId="{5D0F60D3-7051-4C77-A7B7-5C9309464A74}" destId="{7EF33272-C2AC-4905-903B-E71BC418B98D}" srcOrd="1" destOrd="0" presId="urn:microsoft.com/office/officeart/2005/8/layout/orgChart1"/>
    <dgm:cxn modelId="{ADDD5D7A-1F53-432B-95FF-976AA7A76F81}" type="presParOf" srcId="{7EF33272-C2AC-4905-903B-E71BC418B98D}" destId="{BA8E85FF-6736-411F-97BD-3819B398EC54}" srcOrd="0" destOrd="0" presId="urn:microsoft.com/office/officeart/2005/8/layout/orgChart1"/>
    <dgm:cxn modelId="{52DA6AE6-2B7D-4D32-8CDC-7883A12B92F6}" type="presParOf" srcId="{7EF33272-C2AC-4905-903B-E71BC418B98D}" destId="{1A457C33-62C7-4BBE-8A21-0BA2E7932BCA}" srcOrd="1" destOrd="0" presId="urn:microsoft.com/office/officeart/2005/8/layout/orgChart1"/>
    <dgm:cxn modelId="{DDE3FC43-3E00-4296-B5B0-FAA776C847E2}" type="presParOf" srcId="{1A457C33-62C7-4BBE-8A21-0BA2E7932BCA}" destId="{441D6FBE-80DB-4D82-942B-7A695EE90FC1}" srcOrd="0" destOrd="0" presId="urn:microsoft.com/office/officeart/2005/8/layout/orgChart1"/>
    <dgm:cxn modelId="{D843886C-45F7-4C52-A0B8-572D23401A27}" type="presParOf" srcId="{441D6FBE-80DB-4D82-942B-7A695EE90FC1}" destId="{73CF18E2-85BA-4F8B-9F6E-C2E2C2828562}" srcOrd="0" destOrd="0" presId="urn:microsoft.com/office/officeart/2005/8/layout/orgChart1"/>
    <dgm:cxn modelId="{9616D95E-5B8E-4FC8-9112-1DACAB09A9F3}" type="presParOf" srcId="{441D6FBE-80DB-4D82-942B-7A695EE90FC1}" destId="{6B17ABF6-3BC9-48A8-83C9-9DCAB39E7031}" srcOrd="1" destOrd="0" presId="urn:microsoft.com/office/officeart/2005/8/layout/orgChart1"/>
    <dgm:cxn modelId="{D9EA37FF-E775-40C9-9108-7DC17AFFEA14}" type="presParOf" srcId="{1A457C33-62C7-4BBE-8A21-0BA2E7932BCA}" destId="{84ECB5EA-4218-49D5-8318-882AF9642542}" srcOrd="1" destOrd="0" presId="urn:microsoft.com/office/officeart/2005/8/layout/orgChart1"/>
    <dgm:cxn modelId="{42C4F209-1F3A-4B8C-AF81-732C0808321E}" type="presParOf" srcId="{1A457C33-62C7-4BBE-8A21-0BA2E7932BCA}" destId="{0D3E0890-5576-435F-89D8-F03FA8A89DB1}" srcOrd="2" destOrd="0" presId="urn:microsoft.com/office/officeart/2005/8/layout/orgChart1"/>
    <dgm:cxn modelId="{7971948A-E812-4EA8-BCE6-876476BFA8C8}" type="presParOf" srcId="{5D0F60D3-7051-4C77-A7B7-5C9309464A74}" destId="{F2A54766-7E41-4172-BF96-8E02E37CC44E}" srcOrd="2" destOrd="0" presId="urn:microsoft.com/office/officeart/2005/8/layout/orgChart1"/>
    <dgm:cxn modelId="{FEA7A84A-E4B3-4A98-8982-72B369E4F256}" type="presParOf" srcId="{0DB0E7F9-BCDE-4810-A44D-6A6521855051}" destId="{4C4304D8-BAFB-4F03-A904-C3D75B7EA4A6}" srcOrd="6" destOrd="0" presId="urn:microsoft.com/office/officeart/2005/8/layout/orgChart1"/>
    <dgm:cxn modelId="{B647B989-5B8F-4934-A873-922CB6D23103}" type="presParOf" srcId="{0DB0E7F9-BCDE-4810-A44D-6A6521855051}" destId="{413F811A-C01B-4040-83A7-619321503E66}" srcOrd="7" destOrd="0" presId="urn:microsoft.com/office/officeart/2005/8/layout/orgChart1"/>
    <dgm:cxn modelId="{54A2A291-FAA7-41F7-B759-4B030F754A77}" type="presParOf" srcId="{413F811A-C01B-4040-83A7-619321503E66}" destId="{1E7129C9-C4C6-4560-A2DF-EBF421FA8C1E}" srcOrd="0" destOrd="0" presId="urn:microsoft.com/office/officeart/2005/8/layout/orgChart1"/>
    <dgm:cxn modelId="{0830B0FF-0D9D-4A88-8669-2867A8B09F25}" type="presParOf" srcId="{1E7129C9-C4C6-4560-A2DF-EBF421FA8C1E}" destId="{31CABE66-1CCB-4DA6-82F4-EFDC830EDCA3}" srcOrd="0" destOrd="0" presId="urn:microsoft.com/office/officeart/2005/8/layout/orgChart1"/>
    <dgm:cxn modelId="{08B22FC7-DF7E-4347-B8D4-7F5B11276DF9}" type="presParOf" srcId="{1E7129C9-C4C6-4560-A2DF-EBF421FA8C1E}" destId="{D86E1C9A-9440-4966-93F7-C86EC0CC660B}" srcOrd="1" destOrd="0" presId="urn:microsoft.com/office/officeart/2005/8/layout/orgChart1"/>
    <dgm:cxn modelId="{7E84CC38-6F14-4168-9726-519F3ECF47F4}" type="presParOf" srcId="{413F811A-C01B-4040-83A7-619321503E66}" destId="{EDEDA9EF-9810-4EDF-9122-F6401835903F}" srcOrd="1" destOrd="0" presId="urn:microsoft.com/office/officeart/2005/8/layout/orgChart1"/>
    <dgm:cxn modelId="{47A6FED5-937D-4E89-82A5-40E30680F3ED}" type="presParOf" srcId="{EDEDA9EF-9810-4EDF-9122-F6401835903F}" destId="{C02500FF-EE32-472B-95D8-776B57B981B3}" srcOrd="0" destOrd="0" presId="urn:microsoft.com/office/officeart/2005/8/layout/orgChart1"/>
    <dgm:cxn modelId="{78D08CE2-457F-4C20-B464-3A742F4CA20A}" type="presParOf" srcId="{EDEDA9EF-9810-4EDF-9122-F6401835903F}" destId="{61072FF5-A9FF-442E-A259-2F41156153CC}" srcOrd="1" destOrd="0" presId="urn:microsoft.com/office/officeart/2005/8/layout/orgChart1"/>
    <dgm:cxn modelId="{A450392E-6CD1-44E4-91D5-725F6727945F}" type="presParOf" srcId="{61072FF5-A9FF-442E-A259-2F41156153CC}" destId="{D45372EA-354F-41EE-A72B-E09E5A34E1DD}" srcOrd="0" destOrd="0" presId="urn:microsoft.com/office/officeart/2005/8/layout/orgChart1"/>
    <dgm:cxn modelId="{2D37CED0-8FA2-40EB-9978-D964C9648DC4}" type="presParOf" srcId="{D45372EA-354F-41EE-A72B-E09E5A34E1DD}" destId="{ED55AF09-2A3F-4B1C-9871-7B398A1863F3}" srcOrd="0" destOrd="0" presId="urn:microsoft.com/office/officeart/2005/8/layout/orgChart1"/>
    <dgm:cxn modelId="{C137AC42-8A73-4243-A4CE-B5FB8B27AB31}" type="presParOf" srcId="{D45372EA-354F-41EE-A72B-E09E5A34E1DD}" destId="{5F2460FB-BB97-48D6-8421-5FD4EA81FF2A}" srcOrd="1" destOrd="0" presId="urn:microsoft.com/office/officeart/2005/8/layout/orgChart1"/>
    <dgm:cxn modelId="{22B10883-F85F-43B4-8492-1D97E090C7C5}" type="presParOf" srcId="{61072FF5-A9FF-442E-A259-2F41156153CC}" destId="{9A268C8F-3284-41C9-8228-2DB68F7771B0}" srcOrd="1" destOrd="0" presId="urn:microsoft.com/office/officeart/2005/8/layout/orgChart1"/>
    <dgm:cxn modelId="{A32C18B1-BE88-4096-9A52-1DB5A55A5B55}" type="presParOf" srcId="{61072FF5-A9FF-442E-A259-2F41156153CC}" destId="{1AF3D5CC-FCF4-4B90-89CD-A88ADEFC0078}" srcOrd="2" destOrd="0" presId="urn:microsoft.com/office/officeart/2005/8/layout/orgChart1"/>
    <dgm:cxn modelId="{45952D12-6C60-4D5D-93CB-6379CE519C0F}" type="presParOf" srcId="{413F811A-C01B-4040-83A7-619321503E66}" destId="{7C65A764-2E1E-40BD-B111-5FDE71BDAB6B}" srcOrd="2" destOrd="0" presId="urn:microsoft.com/office/officeart/2005/8/layout/orgChart1"/>
    <dgm:cxn modelId="{E47DC8EA-1964-477C-9A86-73F4FB7B2778}" type="presParOf" srcId="{81A6BAAC-741F-4B3F-97A9-7C2A85F7876D}" destId="{8CCBEFE0-66B4-4511-9045-CD0EE9E9D9E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45289E-B3AA-42A0-8F85-0665922A0086}">
      <dsp:nvSpPr>
        <dsp:cNvPr id="0" name=""/>
        <dsp:cNvSpPr/>
      </dsp:nvSpPr>
      <dsp:spPr>
        <a:xfrm>
          <a:off x="6296702" y="4593685"/>
          <a:ext cx="4142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99575" y="45720"/>
              </a:lnTo>
              <a:lnTo>
                <a:pt x="199575" y="62260"/>
              </a:lnTo>
              <a:lnTo>
                <a:pt x="414264" y="62260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2B98FC-2196-400C-9F38-FB3D1777E05A}">
      <dsp:nvSpPr>
        <dsp:cNvPr id="0" name=""/>
        <dsp:cNvSpPr/>
      </dsp:nvSpPr>
      <dsp:spPr>
        <a:xfrm>
          <a:off x="3724725" y="2560453"/>
          <a:ext cx="425084" cy="2078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95" y="0"/>
              </a:lnTo>
              <a:lnTo>
                <a:pt x="210395" y="2078952"/>
              </a:lnTo>
              <a:lnTo>
                <a:pt x="425084" y="2078952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A9B2D-708B-491D-BAF6-F946AD19096A}">
      <dsp:nvSpPr>
        <dsp:cNvPr id="0" name=""/>
        <dsp:cNvSpPr/>
      </dsp:nvSpPr>
      <dsp:spPr>
        <a:xfrm>
          <a:off x="6323667" y="3744619"/>
          <a:ext cx="3872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5777"/>
              </a:moveTo>
              <a:lnTo>
                <a:pt x="172610" y="55777"/>
              </a:lnTo>
              <a:lnTo>
                <a:pt x="172610" y="45720"/>
              </a:lnTo>
              <a:lnTo>
                <a:pt x="387299" y="45720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F17A6A-54D7-4D5D-8E6F-F8A4BC3F5F57}">
      <dsp:nvSpPr>
        <dsp:cNvPr id="0" name=""/>
        <dsp:cNvSpPr/>
      </dsp:nvSpPr>
      <dsp:spPr>
        <a:xfrm>
          <a:off x="3724725" y="2560453"/>
          <a:ext cx="452049" cy="1239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7360" y="0"/>
              </a:lnTo>
              <a:lnTo>
                <a:pt x="237360" y="1239943"/>
              </a:lnTo>
              <a:lnTo>
                <a:pt x="452049" y="1239943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50992F-AF43-4BF8-8E96-838FF85ADB3B}">
      <dsp:nvSpPr>
        <dsp:cNvPr id="0" name=""/>
        <dsp:cNvSpPr/>
      </dsp:nvSpPr>
      <dsp:spPr>
        <a:xfrm>
          <a:off x="6338803" y="2976388"/>
          <a:ext cx="3721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57474" y="45720"/>
              </a:lnTo>
              <a:lnTo>
                <a:pt x="157474" y="49799"/>
              </a:lnTo>
              <a:lnTo>
                <a:pt x="372163" y="49799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2383B8-D7D4-4DC0-A150-E83822D24179}">
      <dsp:nvSpPr>
        <dsp:cNvPr id="0" name=""/>
        <dsp:cNvSpPr/>
      </dsp:nvSpPr>
      <dsp:spPr>
        <a:xfrm>
          <a:off x="3724725" y="2560453"/>
          <a:ext cx="467185" cy="461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495" y="0"/>
              </a:lnTo>
              <a:lnTo>
                <a:pt x="252495" y="461655"/>
              </a:lnTo>
              <a:lnTo>
                <a:pt x="467185" y="461655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34096F-B23A-45A2-8C02-93182BBB6B0E}">
      <dsp:nvSpPr>
        <dsp:cNvPr id="0" name=""/>
        <dsp:cNvSpPr/>
      </dsp:nvSpPr>
      <dsp:spPr>
        <a:xfrm>
          <a:off x="6331246" y="1639967"/>
          <a:ext cx="461646" cy="129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957" y="0"/>
              </a:lnTo>
              <a:lnTo>
                <a:pt x="246957" y="129388"/>
              </a:lnTo>
              <a:lnTo>
                <a:pt x="461646" y="129388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3E592D-07BF-4B4D-B3C0-ED3B207B57C9}">
      <dsp:nvSpPr>
        <dsp:cNvPr id="0" name=""/>
        <dsp:cNvSpPr/>
      </dsp:nvSpPr>
      <dsp:spPr>
        <a:xfrm>
          <a:off x="3724725" y="1639967"/>
          <a:ext cx="459628" cy="920485"/>
        </a:xfrm>
        <a:custGeom>
          <a:avLst/>
          <a:gdLst/>
          <a:ahLst/>
          <a:cxnLst/>
          <a:rect l="0" t="0" r="0" b="0"/>
          <a:pathLst>
            <a:path>
              <a:moveTo>
                <a:pt x="0" y="920485"/>
              </a:moveTo>
              <a:lnTo>
                <a:pt x="244938" y="920485"/>
              </a:lnTo>
              <a:lnTo>
                <a:pt x="244938" y="0"/>
              </a:lnTo>
              <a:lnTo>
                <a:pt x="459628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97D12-3BD7-438D-9F15-24413B844181}">
      <dsp:nvSpPr>
        <dsp:cNvPr id="0" name=""/>
        <dsp:cNvSpPr/>
      </dsp:nvSpPr>
      <dsp:spPr>
        <a:xfrm>
          <a:off x="6338803" y="417747"/>
          <a:ext cx="3721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6014"/>
              </a:moveTo>
              <a:lnTo>
                <a:pt x="157474" y="46014"/>
              </a:lnTo>
              <a:lnTo>
                <a:pt x="157474" y="45720"/>
              </a:lnTo>
              <a:lnTo>
                <a:pt x="372163" y="45720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EB3E4B-9DF1-41C2-B537-8771A225FF51}">
      <dsp:nvSpPr>
        <dsp:cNvPr id="0" name=""/>
        <dsp:cNvSpPr/>
      </dsp:nvSpPr>
      <dsp:spPr>
        <a:xfrm>
          <a:off x="3724725" y="463762"/>
          <a:ext cx="467185" cy="2096690"/>
        </a:xfrm>
        <a:custGeom>
          <a:avLst/>
          <a:gdLst/>
          <a:ahLst/>
          <a:cxnLst/>
          <a:rect l="0" t="0" r="0" b="0"/>
          <a:pathLst>
            <a:path>
              <a:moveTo>
                <a:pt x="0" y="2096690"/>
              </a:moveTo>
              <a:lnTo>
                <a:pt x="252495" y="2096690"/>
              </a:lnTo>
              <a:lnTo>
                <a:pt x="252495" y="0"/>
              </a:lnTo>
              <a:lnTo>
                <a:pt x="467185" y="0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A167E2-E1AF-4D5E-9C92-994B1DE28A97}">
      <dsp:nvSpPr>
        <dsp:cNvPr id="0" name=""/>
        <dsp:cNvSpPr/>
      </dsp:nvSpPr>
      <dsp:spPr>
        <a:xfrm>
          <a:off x="1577833" y="2092927"/>
          <a:ext cx="2146892" cy="9350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36576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Class Differences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(Internal)</a:t>
          </a:r>
        </a:p>
      </dsp:txBody>
      <dsp:txXfrm>
        <a:off x="1577833" y="2092927"/>
        <a:ext cx="2146892" cy="935050"/>
      </dsp:txXfrm>
    </dsp:sp>
    <dsp:sp modelId="{C154D395-FDEC-442D-B1F2-E2C2BC8DA9E8}">
      <dsp:nvSpPr>
        <dsp:cNvPr id="0" name=""/>
        <dsp:cNvSpPr/>
      </dsp:nvSpPr>
      <dsp:spPr>
        <a:xfrm>
          <a:off x="4191910" y="136361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Labelling</a:t>
          </a:r>
        </a:p>
      </dsp:txBody>
      <dsp:txXfrm>
        <a:off x="4191910" y="136361"/>
        <a:ext cx="2146892" cy="654802"/>
      </dsp:txXfrm>
    </dsp:sp>
    <dsp:sp modelId="{52960E96-B766-4CCB-B371-4F2A4432E9B2}">
      <dsp:nvSpPr>
        <dsp:cNvPr id="0" name=""/>
        <dsp:cNvSpPr/>
      </dsp:nvSpPr>
      <dsp:spPr>
        <a:xfrm>
          <a:off x="6710966" y="136066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Becker</a:t>
          </a:r>
          <a:endParaRPr lang="en-GB" sz="1800" kern="1200" noProof="0" dirty="0">
            <a:solidFill>
              <a:schemeClr val="tx1"/>
            </a:solidFill>
            <a:latin typeface="+mn-lt"/>
          </a:endParaRPr>
        </a:p>
      </dsp:txBody>
      <dsp:txXfrm>
        <a:off x="6710966" y="136066"/>
        <a:ext cx="2146892" cy="654802"/>
      </dsp:txXfrm>
    </dsp:sp>
    <dsp:sp modelId="{67B48C85-C24A-4088-8D73-5D56069A23EC}">
      <dsp:nvSpPr>
        <dsp:cNvPr id="0" name=""/>
        <dsp:cNvSpPr/>
      </dsp:nvSpPr>
      <dsp:spPr>
        <a:xfrm>
          <a:off x="4184353" y="1312566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+mj-lt"/>
            </a:rPr>
            <a:t>Self-fulfilling prophecy</a:t>
          </a:r>
        </a:p>
      </dsp:txBody>
      <dsp:txXfrm>
        <a:off x="4184353" y="1312566"/>
        <a:ext cx="2146892" cy="654802"/>
      </dsp:txXfrm>
    </dsp:sp>
    <dsp:sp modelId="{BFB9C6DF-BCA8-473E-9F1E-A0AF0410CA50}">
      <dsp:nvSpPr>
        <dsp:cNvPr id="0" name=""/>
        <dsp:cNvSpPr/>
      </dsp:nvSpPr>
      <dsp:spPr>
        <a:xfrm>
          <a:off x="6792892" y="1053199"/>
          <a:ext cx="2146892" cy="14323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+mj-lt"/>
            </a:rPr>
            <a:t>Rosenthal + Jacobson/ Ray Rist/ Fuller/ Hempel Jorgenson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solidFill>
              <a:schemeClr val="tx1"/>
            </a:solidFill>
            <a:latin typeface="+mj-lt"/>
          </a:endParaRPr>
        </a:p>
      </dsp:txBody>
      <dsp:txXfrm>
        <a:off x="6792892" y="1053199"/>
        <a:ext cx="2146892" cy="1432314"/>
      </dsp:txXfrm>
    </dsp:sp>
    <dsp:sp modelId="{A6FFE2CA-344D-4D7D-8DAD-38B53049765C}">
      <dsp:nvSpPr>
        <dsp:cNvPr id="0" name=""/>
        <dsp:cNvSpPr/>
      </dsp:nvSpPr>
      <dsp:spPr>
        <a:xfrm>
          <a:off x="4191910" y="2694707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Streaming</a:t>
          </a:r>
          <a:endParaRPr lang="en-GB" sz="1200" kern="1200" noProof="0" dirty="0">
            <a:solidFill>
              <a:schemeClr val="tx1"/>
            </a:solidFill>
            <a:latin typeface="+mj-lt"/>
          </a:endParaRPr>
        </a:p>
      </dsp:txBody>
      <dsp:txXfrm>
        <a:off x="4191910" y="2694707"/>
        <a:ext cx="2146892" cy="654802"/>
      </dsp:txXfrm>
    </dsp:sp>
    <dsp:sp modelId="{93A834D4-31BD-43F7-9F3F-DEB373756B12}">
      <dsp:nvSpPr>
        <dsp:cNvPr id="0" name=""/>
        <dsp:cNvSpPr/>
      </dsp:nvSpPr>
      <dsp:spPr>
        <a:xfrm>
          <a:off x="6710966" y="2698786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Gillborn + </a:t>
          </a:r>
          <a:r>
            <a:rPr lang="en-GB" sz="1800" kern="1200" noProof="0" dirty="0" err="1">
              <a:solidFill>
                <a:schemeClr val="tx1"/>
              </a:solidFill>
              <a:latin typeface="+mj-lt"/>
            </a:rPr>
            <a:t>Youdell</a:t>
          </a:r>
          <a:r>
            <a:rPr lang="en-GB" sz="1800" kern="1200" noProof="0" dirty="0">
              <a:solidFill>
                <a:schemeClr val="tx1"/>
              </a:solidFill>
              <a:latin typeface="+mj-lt"/>
            </a:rPr>
            <a:t>/ Ball</a:t>
          </a:r>
          <a:endParaRPr lang="en-GB" sz="1200" kern="1200" noProof="0" dirty="0">
            <a:solidFill>
              <a:schemeClr val="tx1"/>
            </a:solidFill>
            <a:latin typeface="+mn-lt"/>
          </a:endParaRPr>
        </a:p>
      </dsp:txBody>
      <dsp:txXfrm>
        <a:off x="6710966" y="2698786"/>
        <a:ext cx="2146892" cy="654802"/>
      </dsp:txXfrm>
    </dsp:sp>
    <dsp:sp modelId="{476238D7-F829-4BD6-ACDF-DB3467D452C3}">
      <dsp:nvSpPr>
        <dsp:cNvPr id="0" name=""/>
        <dsp:cNvSpPr/>
      </dsp:nvSpPr>
      <dsp:spPr>
        <a:xfrm>
          <a:off x="4176775" y="3472996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Pupil Subcultures</a:t>
          </a:r>
        </a:p>
      </dsp:txBody>
      <dsp:txXfrm>
        <a:off x="4176775" y="3472996"/>
        <a:ext cx="2146892" cy="654802"/>
      </dsp:txXfrm>
    </dsp:sp>
    <dsp:sp modelId="{1F70A91C-31CC-4F1F-B425-4557F81895F1}">
      <dsp:nvSpPr>
        <dsp:cNvPr id="0" name=""/>
        <dsp:cNvSpPr/>
      </dsp:nvSpPr>
      <dsp:spPr>
        <a:xfrm>
          <a:off x="6710966" y="3462938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+mj-lt"/>
            </a:rPr>
            <a:t>Lacey/ Hargreaves</a:t>
          </a:r>
        </a:p>
      </dsp:txBody>
      <dsp:txXfrm>
        <a:off x="6710966" y="3462938"/>
        <a:ext cx="2146892" cy="654802"/>
      </dsp:txXfrm>
    </dsp:sp>
    <dsp:sp modelId="{E68AD8BF-9396-4CBE-BBFE-F4FED8B166FD}">
      <dsp:nvSpPr>
        <dsp:cNvPr id="0" name=""/>
        <dsp:cNvSpPr/>
      </dsp:nvSpPr>
      <dsp:spPr>
        <a:xfrm>
          <a:off x="4149810" y="4312004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Pupil Identities</a:t>
          </a:r>
          <a:endParaRPr lang="en-GB" sz="1200" kern="1200" noProof="0" dirty="0">
            <a:solidFill>
              <a:schemeClr val="tx1"/>
            </a:solidFill>
            <a:latin typeface="+mn-lt"/>
          </a:endParaRPr>
        </a:p>
      </dsp:txBody>
      <dsp:txXfrm>
        <a:off x="4149810" y="4312004"/>
        <a:ext cx="2146892" cy="654802"/>
      </dsp:txXfrm>
    </dsp:sp>
    <dsp:sp modelId="{FDD97C9C-AFFB-4E66-8C50-DF4EB8FF91A8}">
      <dsp:nvSpPr>
        <dsp:cNvPr id="0" name=""/>
        <dsp:cNvSpPr/>
      </dsp:nvSpPr>
      <dsp:spPr>
        <a:xfrm>
          <a:off x="6710966" y="4328544"/>
          <a:ext cx="2146892" cy="6548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+mj-lt"/>
            </a:rPr>
            <a:t>Archer</a:t>
          </a:r>
        </a:p>
      </dsp:txBody>
      <dsp:txXfrm>
        <a:off x="6710966" y="4328544"/>
        <a:ext cx="2146892" cy="654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500FF-EE32-472B-95D8-776B57B981B3}">
      <dsp:nvSpPr>
        <dsp:cNvPr id="0" name=""/>
        <dsp:cNvSpPr/>
      </dsp:nvSpPr>
      <dsp:spPr>
        <a:xfrm>
          <a:off x="8035570" y="3101459"/>
          <a:ext cx="322996" cy="990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522"/>
              </a:lnTo>
              <a:lnTo>
                <a:pt x="322996" y="990522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4304D8-BAFB-4F03-A904-C3D75B7EA4A6}">
      <dsp:nvSpPr>
        <dsp:cNvPr id="0" name=""/>
        <dsp:cNvSpPr/>
      </dsp:nvSpPr>
      <dsp:spPr>
        <a:xfrm>
          <a:off x="4988636" y="1572608"/>
          <a:ext cx="3908258" cy="452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097"/>
              </a:lnTo>
              <a:lnTo>
                <a:pt x="3908258" y="226097"/>
              </a:lnTo>
              <a:lnTo>
                <a:pt x="3908258" y="452195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E85FF-6736-411F-97BD-3819B398EC54}">
      <dsp:nvSpPr>
        <dsp:cNvPr id="0" name=""/>
        <dsp:cNvSpPr/>
      </dsp:nvSpPr>
      <dsp:spPr>
        <a:xfrm>
          <a:off x="5430064" y="3101459"/>
          <a:ext cx="322996" cy="990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522"/>
              </a:lnTo>
              <a:lnTo>
                <a:pt x="322996" y="990522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25380-0E99-4A03-9F46-72C7C8FBB2CD}">
      <dsp:nvSpPr>
        <dsp:cNvPr id="0" name=""/>
        <dsp:cNvSpPr/>
      </dsp:nvSpPr>
      <dsp:spPr>
        <a:xfrm>
          <a:off x="4988636" y="1572608"/>
          <a:ext cx="1302752" cy="452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097"/>
              </a:lnTo>
              <a:lnTo>
                <a:pt x="1302752" y="226097"/>
              </a:lnTo>
              <a:lnTo>
                <a:pt x="1302752" y="452195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61593A-C2F1-48FB-A0E2-6FA5E54E1EA4}">
      <dsp:nvSpPr>
        <dsp:cNvPr id="0" name=""/>
        <dsp:cNvSpPr/>
      </dsp:nvSpPr>
      <dsp:spPr>
        <a:xfrm>
          <a:off x="2824559" y="3101459"/>
          <a:ext cx="322996" cy="990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522"/>
              </a:lnTo>
              <a:lnTo>
                <a:pt x="322996" y="990522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DF4820-943E-4BCB-B596-89DB86D67CA9}">
      <dsp:nvSpPr>
        <dsp:cNvPr id="0" name=""/>
        <dsp:cNvSpPr/>
      </dsp:nvSpPr>
      <dsp:spPr>
        <a:xfrm>
          <a:off x="3685883" y="1572608"/>
          <a:ext cx="1302752" cy="452195"/>
        </a:xfrm>
        <a:custGeom>
          <a:avLst/>
          <a:gdLst/>
          <a:ahLst/>
          <a:cxnLst/>
          <a:rect l="0" t="0" r="0" b="0"/>
          <a:pathLst>
            <a:path>
              <a:moveTo>
                <a:pt x="1302752" y="0"/>
              </a:moveTo>
              <a:lnTo>
                <a:pt x="1302752" y="226097"/>
              </a:lnTo>
              <a:lnTo>
                <a:pt x="0" y="226097"/>
              </a:lnTo>
              <a:lnTo>
                <a:pt x="0" y="452195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24AD79-25EC-414E-83D3-8EF0ADB79262}">
      <dsp:nvSpPr>
        <dsp:cNvPr id="0" name=""/>
        <dsp:cNvSpPr/>
      </dsp:nvSpPr>
      <dsp:spPr>
        <a:xfrm>
          <a:off x="219053" y="3101459"/>
          <a:ext cx="322996" cy="990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522"/>
              </a:lnTo>
              <a:lnTo>
                <a:pt x="322996" y="990522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F78BE-385C-4425-AE3C-0FA4B13165E1}">
      <dsp:nvSpPr>
        <dsp:cNvPr id="0" name=""/>
        <dsp:cNvSpPr/>
      </dsp:nvSpPr>
      <dsp:spPr>
        <a:xfrm>
          <a:off x="1080377" y="1572608"/>
          <a:ext cx="3908258" cy="452195"/>
        </a:xfrm>
        <a:custGeom>
          <a:avLst/>
          <a:gdLst/>
          <a:ahLst/>
          <a:cxnLst/>
          <a:rect l="0" t="0" r="0" b="0"/>
          <a:pathLst>
            <a:path>
              <a:moveTo>
                <a:pt x="3908258" y="0"/>
              </a:moveTo>
              <a:lnTo>
                <a:pt x="3908258" y="226097"/>
              </a:lnTo>
              <a:lnTo>
                <a:pt x="0" y="226097"/>
              </a:lnTo>
              <a:lnTo>
                <a:pt x="0" y="452195"/>
              </a:lnTo>
            </a:path>
          </a:pathLst>
        </a:custGeom>
        <a:noFill/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19DB97-6DF0-47E1-BE28-F184D8701C98}">
      <dsp:nvSpPr>
        <dsp:cNvPr id="0" name=""/>
        <dsp:cNvSpPr/>
      </dsp:nvSpPr>
      <dsp:spPr>
        <a:xfrm>
          <a:off x="3911980" y="495953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365760" rIns="15240" bIns="15240" numCol="1" spcCol="1270" rtlCol="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tx1"/>
              </a:solidFill>
              <a:latin typeface="+mj-lt"/>
            </a:rPr>
            <a:t>Self-fulfilling prophecy</a:t>
          </a:r>
        </a:p>
      </dsp:txBody>
      <dsp:txXfrm>
        <a:off x="3911980" y="495953"/>
        <a:ext cx="2153310" cy="1076655"/>
      </dsp:txXfrm>
    </dsp:sp>
    <dsp:sp modelId="{B5DC2491-7D41-464C-A437-70EB94112F7E}">
      <dsp:nvSpPr>
        <dsp:cNvPr id="0" name=""/>
        <dsp:cNvSpPr/>
      </dsp:nvSpPr>
      <dsp:spPr>
        <a:xfrm>
          <a:off x="3722" y="2024803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rtlCol="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tx1"/>
              </a:solidFill>
              <a:latin typeface="+mj-lt"/>
            </a:rPr>
            <a:t>Rosenthal + Jacobson</a:t>
          </a:r>
        </a:p>
      </dsp:txBody>
      <dsp:txXfrm>
        <a:off x="3722" y="2024803"/>
        <a:ext cx="2153310" cy="1076655"/>
      </dsp:txXfrm>
    </dsp:sp>
    <dsp:sp modelId="{AED1B9A6-A078-4046-82CD-872D92B22F23}">
      <dsp:nvSpPr>
        <dsp:cNvPr id="0" name=""/>
        <dsp:cNvSpPr/>
      </dsp:nvSpPr>
      <dsp:spPr>
        <a:xfrm>
          <a:off x="542050" y="3553654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n-lt"/>
            </a:rPr>
            <a:t>Fake IQ tests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n-lt"/>
            </a:rPr>
            <a:t>(</a:t>
          </a:r>
          <a:r>
            <a:rPr lang="en-GB" sz="1800" kern="1200" noProof="0" dirty="0" err="1">
              <a:solidFill>
                <a:schemeClr val="tx1"/>
              </a:solidFill>
              <a:latin typeface="+mn-lt"/>
            </a:rPr>
            <a:t>Spurters</a:t>
          </a:r>
          <a:r>
            <a:rPr lang="en-GB" sz="1800" kern="1200" noProof="0" dirty="0">
              <a:solidFill>
                <a:schemeClr val="tx1"/>
              </a:solidFill>
              <a:latin typeface="+mn-lt"/>
            </a:rPr>
            <a:t>)</a:t>
          </a:r>
        </a:p>
      </dsp:txBody>
      <dsp:txXfrm>
        <a:off x="542050" y="3553654"/>
        <a:ext cx="2153310" cy="1076655"/>
      </dsp:txXfrm>
    </dsp:sp>
    <dsp:sp modelId="{6A98DBF4-EEC8-4729-BDF3-826CD64C6DDA}">
      <dsp:nvSpPr>
        <dsp:cNvPr id="0" name=""/>
        <dsp:cNvSpPr/>
      </dsp:nvSpPr>
      <dsp:spPr>
        <a:xfrm>
          <a:off x="2609228" y="2024803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rtlCol="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tx1"/>
              </a:solidFill>
              <a:latin typeface="+mj-lt"/>
            </a:rPr>
            <a:t>Ray Rist</a:t>
          </a:r>
        </a:p>
      </dsp:txBody>
      <dsp:txXfrm>
        <a:off x="2609228" y="2024803"/>
        <a:ext cx="2153310" cy="1076655"/>
      </dsp:txXfrm>
    </dsp:sp>
    <dsp:sp modelId="{82EB6268-77AF-4ACB-9205-0A99CFD87BDE}">
      <dsp:nvSpPr>
        <dsp:cNvPr id="0" name=""/>
        <dsp:cNvSpPr/>
      </dsp:nvSpPr>
      <dsp:spPr>
        <a:xfrm>
          <a:off x="3147555" y="3553654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+mn-lt"/>
            </a:rPr>
            <a:t>US Primary School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+mn-lt"/>
            </a:rPr>
            <a:t>(Tigers vs Clowns)</a:t>
          </a:r>
        </a:p>
      </dsp:txBody>
      <dsp:txXfrm>
        <a:off x="3147555" y="3553654"/>
        <a:ext cx="2153310" cy="1076655"/>
      </dsp:txXfrm>
    </dsp:sp>
    <dsp:sp modelId="{8A62622E-5F9D-4E92-9D6C-1F8BBAB4AD69}">
      <dsp:nvSpPr>
        <dsp:cNvPr id="0" name=""/>
        <dsp:cNvSpPr/>
      </dsp:nvSpPr>
      <dsp:spPr>
        <a:xfrm>
          <a:off x="5214733" y="2024803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rtlCol="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noProof="0" dirty="0">
              <a:solidFill>
                <a:schemeClr val="tx1"/>
              </a:solidFill>
              <a:latin typeface="+mj-lt"/>
            </a:rPr>
            <a:t>Fuller</a:t>
          </a:r>
          <a:endParaRPr lang="en-GB" sz="1800" kern="1200" noProof="0" dirty="0">
            <a:solidFill>
              <a:schemeClr val="tx1"/>
            </a:solidFill>
            <a:latin typeface="+mj-lt"/>
          </a:endParaRPr>
        </a:p>
      </dsp:txBody>
      <dsp:txXfrm>
        <a:off x="5214733" y="2024803"/>
        <a:ext cx="2153310" cy="1076655"/>
      </dsp:txXfrm>
    </dsp:sp>
    <dsp:sp modelId="{73CF18E2-85BA-4F8B-9F6E-C2E2C2828562}">
      <dsp:nvSpPr>
        <dsp:cNvPr id="0" name=""/>
        <dsp:cNvSpPr/>
      </dsp:nvSpPr>
      <dsp:spPr>
        <a:xfrm>
          <a:off x="5753061" y="3553654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+mj-lt"/>
            </a:rPr>
            <a:t>London Black girls</a:t>
          </a:r>
        </a:p>
      </dsp:txBody>
      <dsp:txXfrm>
        <a:off x="5753061" y="3553654"/>
        <a:ext cx="2153310" cy="1076655"/>
      </dsp:txXfrm>
    </dsp:sp>
    <dsp:sp modelId="{31CABE66-1CCB-4DA6-82F4-EFDC830EDCA3}">
      <dsp:nvSpPr>
        <dsp:cNvPr id="0" name=""/>
        <dsp:cNvSpPr/>
      </dsp:nvSpPr>
      <dsp:spPr>
        <a:xfrm>
          <a:off x="7820239" y="2024803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solidFill>
                <a:schemeClr val="tx1"/>
              </a:solidFill>
              <a:latin typeface="+mj-lt"/>
            </a:rPr>
            <a:t>Hempel Jorgenson</a:t>
          </a:r>
          <a:endParaRPr lang="en-GB" sz="1200" kern="1200" noProof="0" dirty="0">
            <a:solidFill>
              <a:schemeClr val="tx1"/>
            </a:solidFill>
            <a:latin typeface="+mn-lt"/>
          </a:endParaRPr>
        </a:p>
      </dsp:txBody>
      <dsp:txXfrm>
        <a:off x="7820239" y="2024803"/>
        <a:ext cx="2153310" cy="1076655"/>
      </dsp:txXfrm>
    </dsp:sp>
    <dsp:sp modelId="{ED55AF09-2A3F-4B1C-9871-7B398A1863F3}">
      <dsp:nvSpPr>
        <dsp:cNvPr id="0" name=""/>
        <dsp:cNvSpPr/>
      </dsp:nvSpPr>
      <dsp:spPr>
        <a:xfrm>
          <a:off x="8358567" y="3553654"/>
          <a:ext cx="2153310" cy="10766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/>
              </a:solidFill>
              <a:latin typeface="+mj-lt"/>
            </a:rPr>
            <a:t>Varied Ideal Pupils</a:t>
          </a:r>
        </a:p>
      </dsp:txBody>
      <dsp:txXfrm>
        <a:off x="8358567" y="3553654"/>
        <a:ext cx="2153310" cy="1076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C20273-5AA7-4B5D-8917-720BAAB913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1CC58D-E543-4F81-9083-39F6F7D445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D74683B-723D-44F9-B6CB-B2114E0382C2}" type="datetime1">
              <a:rPr lang="en-GB" smtClean="0"/>
              <a:t>02/09/2024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6FDA1-CF86-4FB5-8893-04F6CB5B06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5CFB5-A96B-47B6-A27C-F99C604341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DD7E118-DCD0-425E-8F60-56D854F88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2593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FC670-4CD4-49B2-BA1B-21911C7419F1}" type="datetime1">
              <a:rPr lang="en-GB" smtClean="0"/>
              <a:pPr/>
              <a:t>02/09/2024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6B913A0-8194-43AB-8CE1-D8825DE3150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827671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147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992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392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615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612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333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306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281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341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21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373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985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8" descr="photo of palm leaf on pink background&#10;">
            <a:extLst>
              <a:ext uri="{FF2B5EF4-FFF2-40B4-BE49-F238E27FC236}">
                <a16:creationId xmlns:a16="http://schemas.microsoft.com/office/drawing/2014/main" id="{E987AC57-CBB8-467C-8A39-019EA33D0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11192F3-A424-430E-B4BC-525DF06AE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584" y="1901952"/>
            <a:ext cx="3937416" cy="2387600"/>
          </a:xfrm>
        </p:spPr>
        <p:txBody>
          <a:bodyPr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FD8B2AA-F7CC-4211-87D1-ABF49E999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0584" y="4379976"/>
            <a:ext cx="3937416" cy="572798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AF1BA5-EAFF-4D55-A445-675B1CEF48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3825" y="1143000"/>
            <a:ext cx="5029200" cy="4572000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Photo of palm tree leaves&#10;">
            <a:extLst>
              <a:ext uri="{FF2B5EF4-FFF2-40B4-BE49-F238E27FC236}">
                <a16:creationId xmlns:a16="http://schemas.microsoft.com/office/drawing/2014/main" id="{A048BE5A-008A-4FF6-883D-F5F006940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81EE29-7D44-4587-82CF-1233814B7533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D9DE5763-72AE-43A2-A15B-0A85851E82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777240"/>
            <a:ext cx="5184648" cy="5303520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0" y="1828800"/>
            <a:ext cx="4087368" cy="841248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63040" y="2799983"/>
            <a:ext cx="4087368" cy="2203704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1832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64">
            <a:extLst>
              <a:ext uri="{FF2B5EF4-FFF2-40B4-BE49-F238E27FC236}">
                <a16:creationId xmlns:a16="http://schemas.microsoft.com/office/drawing/2014/main" id="{D73C250B-F170-486D-A636-FAA4ED926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588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E32DAA-2F83-4F0B-B593-EAEC38A22B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820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F62CE30-AF00-49C9-BB4C-FF4623AE48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11E27B3C-F9CB-489A-B87D-B019E80246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882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E0F61DF-6086-4D91-A1DB-0C91BD225C0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4236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D1B9ECE-8B72-4E8C-BF0F-42BAD333E5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42678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CC01C00D-D845-4EA4-ACEA-80430CEC0E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42360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E36DA0C1-756A-41EF-BD41-B210DAD57A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4652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22C7D19B-8BCA-4A46-A531-C74F00C501A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6204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A1BA12AE-AA7B-4898-AE4C-6EF1BF0293B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5886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C824A7A5-D0EA-414B-A57F-AFC09799DF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50680" y="1975104"/>
            <a:ext cx="210312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0CCA0A92-44E0-4256-BDF5-D01C27404D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49412" y="5249545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16D5C7BE-6D3E-4E7E-BBE6-230B10C2F4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49094" y="5538152"/>
            <a:ext cx="2103438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5669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38">
            <a:extLst>
              <a:ext uri="{FF2B5EF4-FFF2-40B4-BE49-F238E27FC236}">
                <a16:creationId xmlns:a16="http://schemas.microsoft.com/office/drawing/2014/main" id="{FCA6EB2C-E8DA-46AE-AD91-63B890E4AC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1" name="SmartArt Placeholder 20">
            <a:extLst>
              <a:ext uri="{FF2B5EF4-FFF2-40B4-BE49-F238E27FC236}">
                <a16:creationId xmlns:a16="http://schemas.microsoft.com/office/drawing/2014/main" id="{22DDECCB-0586-4A4E-B5E8-F4F3A0C4DD2C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2039112"/>
            <a:ext cx="10515600" cy="3960812"/>
          </a:xfrm>
        </p:spPr>
        <p:txBody>
          <a:bodyPr rtlCol="0"/>
          <a:lstStyle/>
          <a:p>
            <a:pPr rtl="0"/>
            <a:r>
              <a:rPr lang="en-US" noProof="0"/>
              <a:t>Click icon to add SmartArt graphic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2502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pport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close up photo of plants&#10;">
            <a:extLst>
              <a:ext uri="{FF2B5EF4-FFF2-40B4-BE49-F238E27FC236}">
                <a16:creationId xmlns:a16="http://schemas.microsoft.com/office/drawing/2014/main" id="{7863BFED-18F0-48ED-A69C-CA7DB56543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072CCB7-8B6D-4640-9349-4BF4E6715721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5BE3A6-48FA-4624-9CA9-027EFA2E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90913CB-E9D8-4BC6-BF27-FBDED2266B7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657183" y="2411516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57183" y="2707071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C961473-F8E7-498A-AFFD-2BC0065884EC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57183" y="3567512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32F6735-86D0-4D0F-9741-8D6C74C99B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657183" y="3863067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AD41BAB-B874-4283-8FDD-618EAB4B7CC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57183" y="4737597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382FE5C-EADC-4EF2-9E4F-06BDCA5551B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1657183" y="5033152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5016684-22E4-49BC-9E14-2E73CF3F757D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04811" y="2411516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52459E-612F-4699-B9E5-39839B5B6D7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04811" y="2707071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93FEF41-CD0D-4D3A-90FA-2F123068E73D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404811" y="3570539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A7E58B-04CA-4390-878D-CBE6185E320A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404811" y="3865136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1926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5FF0F6C8-DE96-49F6-9B94-970D5FD91A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4849AF-E9E9-4606-B5ED-99DD9840B922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331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30B408-EB55-4F52-8E6D-81122B0E674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75945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94AD6F-861E-4958-9DD7-5C6CBEA1534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65592" y="3548340"/>
            <a:ext cx="27432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2795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AA14AE4-11F2-4FDA-9E81-B2567D6A64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6181344" cy="6858000"/>
          </a:xfrm>
          <a:custGeom>
            <a:avLst/>
            <a:gdLst>
              <a:gd name="connsiteX0" fmla="*/ 961757 w 6181344"/>
              <a:gd name="connsiteY0" fmla="*/ 4070850 h 6858000"/>
              <a:gd name="connsiteX1" fmla="*/ 961757 w 6181344"/>
              <a:gd name="connsiteY1" fmla="*/ 5076690 h 6858000"/>
              <a:gd name="connsiteX2" fmla="*/ 6094475 w 6181344"/>
              <a:gd name="connsiteY2" fmla="*/ 5076690 h 6858000"/>
              <a:gd name="connsiteX3" fmla="*/ 6094475 w 6181344"/>
              <a:gd name="connsiteY3" fmla="*/ 4070850 h 6858000"/>
              <a:gd name="connsiteX4" fmla="*/ 0 w 6181344"/>
              <a:gd name="connsiteY4" fmla="*/ 0 h 6858000"/>
              <a:gd name="connsiteX5" fmla="*/ 6181344 w 6181344"/>
              <a:gd name="connsiteY5" fmla="*/ 0 h 6858000"/>
              <a:gd name="connsiteX6" fmla="*/ 6181344 w 6181344"/>
              <a:gd name="connsiteY6" fmla="*/ 6858000 h 6858000"/>
              <a:gd name="connsiteX7" fmla="*/ 0 w 618134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81344" h="6858000">
                <a:moveTo>
                  <a:pt x="961757" y="4070850"/>
                </a:moveTo>
                <a:lnTo>
                  <a:pt x="961757" y="5076690"/>
                </a:lnTo>
                <a:lnTo>
                  <a:pt x="6094475" y="5076690"/>
                </a:lnTo>
                <a:lnTo>
                  <a:pt x="6094475" y="4070850"/>
                </a:lnTo>
                <a:close/>
                <a:moveTo>
                  <a:pt x="0" y="0"/>
                </a:moveTo>
                <a:lnTo>
                  <a:pt x="6181344" y="0"/>
                </a:lnTo>
                <a:lnTo>
                  <a:pt x="618134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3EBD09-1706-473B-B779-2BE1D717216B}"/>
              </a:ext>
            </a:extLst>
          </p:cNvPr>
          <p:cNvSpPr/>
          <p:nvPr userDrawn="1"/>
        </p:nvSpPr>
        <p:spPr>
          <a:xfrm>
            <a:off x="963281" y="4070850"/>
            <a:ext cx="5132718" cy="100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728" y="4151376"/>
            <a:ext cx="4443664" cy="914400"/>
          </a:xfrm>
        </p:spPr>
        <p:txBody>
          <a:bodyPr rtlCol="0" anchor="ctr" anchorCtr="0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F381AAE-62C0-4761-90A8-43C8E0B3D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8000" y="777240"/>
            <a:ext cx="8229600" cy="5303520"/>
          </a:xfrm>
          <a:custGeom>
            <a:avLst/>
            <a:gdLst>
              <a:gd name="connsiteX0" fmla="*/ 0 w 8229600"/>
              <a:gd name="connsiteY0" fmla="*/ 0 h 5303520"/>
              <a:gd name="connsiteX1" fmla="*/ 8229600 w 8229600"/>
              <a:gd name="connsiteY1" fmla="*/ 0 h 5303520"/>
              <a:gd name="connsiteX2" fmla="*/ 8229600 w 8229600"/>
              <a:gd name="connsiteY2" fmla="*/ 5303520 h 5303520"/>
              <a:gd name="connsiteX3" fmla="*/ 0 w 8229600"/>
              <a:gd name="connsiteY3" fmla="*/ 5303520 h 5303520"/>
              <a:gd name="connsiteX4" fmla="*/ 0 w 8229600"/>
              <a:gd name="connsiteY4" fmla="*/ 4299450 h 5303520"/>
              <a:gd name="connsiteX5" fmla="*/ 3047999 w 8229600"/>
              <a:gd name="connsiteY5" fmla="*/ 4299450 h 5303520"/>
              <a:gd name="connsiteX6" fmla="*/ 3047999 w 8229600"/>
              <a:gd name="connsiteY6" fmla="*/ 3293610 h 5303520"/>
              <a:gd name="connsiteX7" fmla="*/ 0 w 8229600"/>
              <a:gd name="connsiteY7" fmla="*/ 3293610 h 530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9600" h="5303520">
                <a:moveTo>
                  <a:pt x="0" y="0"/>
                </a:moveTo>
                <a:lnTo>
                  <a:pt x="8229600" y="0"/>
                </a:lnTo>
                <a:lnTo>
                  <a:pt x="8229600" y="5303520"/>
                </a:lnTo>
                <a:lnTo>
                  <a:pt x="0" y="5303520"/>
                </a:lnTo>
                <a:lnTo>
                  <a:pt x="0" y="4299450"/>
                </a:lnTo>
                <a:lnTo>
                  <a:pt x="3047999" y="4299450"/>
                </a:lnTo>
                <a:lnTo>
                  <a:pt x="3047999" y="3293610"/>
                </a:lnTo>
                <a:lnTo>
                  <a:pt x="0" y="329361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solidFill>
            <a:schemeClr val="bg1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F3BCA8-7FE0-4921-AE34-6F98AC0AC858}"/>
              </a:ext>
            </a:extLst>
          </p:cNvPr>
          <p:cNvSpPr/>
          <p:nvPr userDrawn="1"/>
        </p:nvSpPr>
        <p:spPr>
          <a:xfrm>
            <a:off x="6096000" y="1143000"/>
            <a:ext cx="5486400" cy="4572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0" rtlCol="0" anchor="ctr"/>
          <a:lstStyle/>
          <a:p>
            <a:pPr algn="ctr" rtl="0"/>
            <a:endParaRPr lang="en-GB" sz="360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  <a:solidFill>
            <a:schemeClr val="bg1">
              <a:alpha val="90000"/>
            </a:schemeClr>
          </a:solidFill>
        </p:spPr>
        <p:txBody>
          <a:bodyPr lIns="612648" tIns="822960" rIns="457200" rtlCol="0" anchor="t">
            <a:no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29400" y="2996693"/>
            <a:ext cx="4416552" cy="221698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51462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7CFD315B-9E75-4209-B7A2-80B8449A4E2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148840" y="1993392"/>
            <a:ext cx="1828800" cy="696885"/>
          </a:xfrm>
          <a:noFill/>
          <a:ln w="12700">
            <a:solidFill>
              <a:schemeClr val="accent3"/>
            </a:solidFill>
          </a:ln>
        </p:spPr>
        <p:txBody>
          <a:bodyPr tIns="36000" rtlCol="0" anchor="ctr" anchorCtr="1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Item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0FE649C6-E102-4D6E-ABCC-F2992D28195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255264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Year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BE213787-ACF7-458D-9A73-3F194978B6D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6154F8E5-E3E5-4C0F-AE2F-2170C25EDC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2344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B1453360-81EF-4EB1-B249-712DA6E62C8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9FBB54B5-A522-4A23-BBF7-AD1A18EDFD1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867C3CE9-8463-4382-AE21-F6BF3518D01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FDB7C866-DDCF-4E42-8CC8-A211234AFBA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C4F4671C-F421-46D3-B43B-46B3F0DF596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0E7055C4-CE9C-411A-A475-92AB82FE1E7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5B7AA0C1-6D4F-4D6B-9E27-6ECEE6F4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6D392CE7-6DB5-412C-939E-200FAC21643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A5EC4B0C-5DD6-4EEB-AF30-E36D4F9E5EC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2521C66C-8612-487A-AB8B-18249AB8BF2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36499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824436FA-ECBE-4BB1-9126-66F330E7F0A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114800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Year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0622C4FE-C10F-4B57-B40B-0FA21F33051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0E5C83ED-676D-4C6E-84B3-CF127AC5444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2344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678DF814-ABAE-422D-8055-BD8FF43DDF5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E7022C5B-31FF-4550-9CDC-2CF1AB17D55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C54252E9-4902-4781-BE29-34163ABE7E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0FD8FBC5-AD5D-464D-8360-6AA55AA2FA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C90BD4FA-047A-4A4F-B1E2-4FDEA49BB0A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5FBE1C04-A830-4310-A83C-178E44D8A72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EB543626-7655-454D-8E28-B2391850A39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5F306D8F-E1A5-492D-9145-6445614AB28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9C109601-CAE5-44CE-ADF7-9FB216F8178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17AE5B8B-FA0E-40E2-9841-D0F9AB83E02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23367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1560C8D6-BAAE-4E4C-B478-D7EEA33B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2D34A825-4619-4016-B027-DA83FE07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A065CC06-C5B6-44D0-8071-1833580A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1064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sk and rew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44" descr="Photo of palm leaves&#10;">
            <a:extLst>
              <a:ext uri="{FF2B5EF4-FFF2-40B4-BE49-F238E27FC236}">
                <a16:creationId xmlns:a16="http://schemas.microsoft.com/office/drawing/2014/main" id="{7C4AAE08-43F5-49E6-AEBD-2C27A2BE08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F83E037-B49C-4664-8547-6F1930E2BD04}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A8F5C17-5DF3-42C2-B87F-A2F50BE0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371600"/>
            <a:ext cx="5057774" cy="640080"/>
          </a:xfrm>
        </p:spPr>
        <p:txBody>
          <a:bodyPr rtlCol="0">
            <a:noAutofit/>
          </a:bodyPr>
          <a:lstStyle>
            <a:lvl1pPr algn="l"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97EF55-0D4D-4801-869B-04ED682D62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9928" y="2105025"/>
            <a:ext cx="4178808" cy="3383280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4496" y="2103120"/>
            <a:ext cx="2185416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4496" y="2569464"/>
            <a:ext cx="2185416" cy="291693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714232" y="2103120"/>
            <a:ext cx="2185416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714232" y="2569464"/>
            <a:ext cx="2185416" cy="291693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263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8" descr="photo of laptop keyboard bordered by 2 palm leaves&#10;">
            <a:extLst>
              <a:ext uri="{FF2B5EF4-FFF2-40B4-BE49-F238E27FC236}">
                <a16:creationId xmlns:a16="http://schemas.microsoft.com/office/drawing/2014/main" id="{729C024A-3DD8-474A-848D-7BCCC032B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1584ECC-FA3B-4A7A-A456-6472AE8B1DA3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A8F5C17-5DF3-42C2-B87F-A2F50BE0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16" y="1929383"/>
            <a:ext cx="4480560" cy="640080"/>
          </a:xfrm>
        </p:spPr>
        <p:txBody>
          <a:bodyPr rtlCol="0">
            <a:noAutofit/>
          </a:bodyPr>
          <a:lstStyle>
            <a:lvl1pPr algn="l"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98448" y="2871216"/>
            <a:ext cx="2066544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98448" y="3337560"/>
            <a:ext cx="2066544" cy="2286000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685032" y="2871216"/>
            <a:ext cx="2066544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685032" y="3337560"/>
            <a:ext cx="2066544" cy="2286000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97EF55-0D4D-4801-869B-04ED682D62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08776" y="1289304"/>
            <a:ext cx="4572000" cy="4334256"/>
          </a:xfrm>
          <a:solidFill>
            <a:schemeClr val="accent4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63672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14980"/>
            <a:ext cx="10515600" cy="640080"/>
          </a:xfrm>
        </p:spPr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19656"/>
            <a:ext cx="5157787" cy="54864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86584"/>
            <a:ext cx="5157787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19656"/>
            <a:ext cx="5183188" cy="54864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86584"/>
            <a:ext cx="5183188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10057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6192"/>
            <a:ext cx="10515600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40187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ncep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solidFill>
            <a:schemeClr val="bg1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910" y="1878096"/>
            <a:ext cx="4572000" cy="939209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EF15002-67E4-4A4E-8458-C33E897B7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84910" y="3184149"/>
            <a:ext cx="45720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F5233-78E0-4693-B7BD-AB83F3704938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184910" y="2888594"/>
            <a:ext cx="45720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2"/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FFB0F1-B93F-405D-9BAC-C8487E8EAD3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184910" y="4340145"/>
            <a:ext cx="45720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8DECC8A-9731-47C9-ADC8-DB414C006D1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184910" y="4044590"/>
            <a:ext cx="45720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2"/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050672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3" descr="close up photo of leaves&#10;">
            <a:extLst>
              <a:ext uri="{FF2B5EF4-FFF2-40B4-BE49-F238E27FC236}">
                <a16:creationId xmlns:a16="http://schemas.microsoft.com/office/drawing/2014/main" id="{5B334254-BCFF-4714-B7C4-38E7C0814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E1AAB-5EBC-4913-9A1E-DBC69C761B22}"/>
              </a:ext>
            </a:extLst>
          </p:cNvPr>
          <p:cNvSpPr/>
          <p:nvPr userDrawn="1"/>
        </p:nvSpPr>
        <p:spPr>
          <a:xfrm>
            <a:off x="4066032" y="0"/>
            <a:ext cx="4059936" cy="6858000"/>
          </a:xfrm>
          <a:prstGeom prst="rect">
            <a:avLst/>
          </a:prstGeom>
          <a:solidFill>
            <a:schemeClr val="accent5">
              <a:lumMod val="9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2450592"/>
            <a:ext cx="2743200" cy="640080"/>
          </a:xfrm>
        </p:spPr>
        <p:txBody>
          <a:bodyPr rtlCol="0">
            <a:noAutofit/>
          </a:bodyPr>
          <a:lstStyle>
            <a:lvl1pPr algn="ctr"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24400" y="3566160"/>
            <a:ext cx="2743200" cy="265176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0435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7029"/>
            <a:ext cx="10515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4" r:id="rId3"/>
    <p:sldLayoutId id="2147483675" r:id="rId4"/>
    <p:sldLayoutId id="2147483667" r:id="rId5"/>
    <p:sldLayoutId id="2147483666" r:id="rId6"/>
    <p:sldLayoutId id="2147483651" r:id="rId7"/>
    <p:sldLayoutId id="2147483670" r:id="rId8"/>
    <p:sldLayoutId id="2147483672" r:id="rId9"/>
    <p:sldLayoutId id="2147483653" r:id="rId10"/>
    <p:sldLayoutId id="2147483674" r:id="rId11"/>
    <p:sldLayoutId id="2147483668" r:id="rId12"/>
    <p:sldLayoutId id="2147483669" r:id="rId13"/>
    <p:sldLayoutId id="2147483673" r:id="rId14"/>
    <p:sldLayoutId id="2147483671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5184" userDrawn="1">
          <p15:clr>
            <a:srgbClr val="5ACBF0"/>
          </p15:clr>
        </p15:guide>
        <p15:guide id="6" pos="2496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3629" y="1077686"/>
            <a:ext cx="9394371" cy="3211866"/>
          </a:xfrm>
        </p:spPr>
        <p:txBody>
          <a:bodyPr rtlCol="0">
            <a:normAutofit/>
          </a:bodyPr>
          <a:lstStyle/>
          <a:p>
            <a:pPr algn="ctr" rtl="0"/>
            <a:r>
              <a:rPr lang="en-GB" dirty="0"/>
              <a:t>Social class differences in achievement (Internal)</a:t>
            </a:r>
          </a:p>
        </p:txBody>
      </p:sp>
      <p:sp>
        <p:nvSpPr>
          <p:cNvPr id="23" name="Subtitle 22">
            <a:extLst>
              <a:ext uri="{FF2B5EF4-FFF2-40B4-BE49-F238E27FC236}">
                <a16:creationId xmlns:a16="http://schemas.microsoft.com/office/drawing/2014/main" id="{4829E901-B0F6-4B1C-8D1C-8B758458B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7292" y="4289552"/>
            <a:ext cx="3937416" cy="572798"/>
          </a:xfrm>
        </p:spPr>
        <p:txBody>
          <a:bodyPr rtlCol="0"/>
          <a:lstStyle/>
          <a:p>
            <a:pPr algn="ctr" rtl="0"/>
            <a:r>
              <a:rPr lang="en-GB" dirty="0"/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394618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1143000"/>
            <a:ext cx="10436352" cy="4572000"/>
          </a:xfrm>
        </p:spPr>
        <p:txBody>
          <a:bodyPr rtlCol="0"/>
          <a:lstStyle/>
          <a:p>
            <a:pPr algn="ctr" rtl="0"/>
            <a:r>
              <a:rPr lang="en-GB" sz="4800" dirty="0"/>
              <a:t>Internal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137" y="2961021"/>
            <a:ext cx="9377573" cy="221698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ctr" rtl="0">
              <a:lnSpc>
                <a:spcPct val="100000"/>
              </a:lnSpc>
            </a:pPr>
            <a:r>
              <a:rPr lang="en-GB" sz="4400" dirty="0"/>
              <a:t>Working Class underachievement is the product of factors INSIDE the school environment that affect a pupil’s ability to achieve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8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7029"/>
            <a:ext cx="10515600" cy="6400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Key Contents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B4E214-2330-4B23-B2DE-B23F9053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3</a:t>
            </a:fld>
            <a:endParaRPr lang="en-GB" dirty="0"/>
          </a:p>
        </p:txBody>
      </p:sp>
      <p:graphicFrame>
        <p:nvGraphicFramePr>
          <p:cNvPr id="40" name="SmartArt Placeholder 39" descr="Org chart SmartArt graphic">
            <a:extLst>
              <a:ext uri="{FF2B5EF4-FFF2-40B4-BE49-F238E27FC236}">
                <a16:creationId xmlns:a16="http://schemas.microsoft.com/office/drawing/2014/main" id="{2639E283-05D4-48C9-A81B-58E81C4669D7}"/>
              </a:ext>
            </a:extLst>
          </p:cNvPr>
          <p:cNvGraphicFramePr>
            <a:graphicFrameLocks noGrp="1"/>
          </p:cNvGraphicFramePr>
          <p:nvPr>
            <p:ph type="dgm" sz="quarter" idx="27"/>
            <p:extLst>
              <p:ext uri="{D42A27DB-BD31-4B8C-83A1-F6EECF244321}">
                <p14:modId xmlns:p14="http://schemas.microsoft.com/office/powerpoint/2010/main" val="2277380430"/>
              </p:ext>
            </p:extLst>
          </p:nvPr>
        </p:nvGraphicFramePr>
        <p:xfrm>
          <a:off x="1087438" y="1230086"/>
          <a:ext cx="10515600" cy="512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776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5201E-0D0B-4879-A91C-D4ED47D7B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565" y="1201570"/>
            <a:ext cx="4480560" cy="640080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Ideal Pupil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14AC8A-30D4-48E3-9B06-1BA666562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5799" y="1791566"/>
            <a:ext cx="5670801" cy="960105"/>
          </a:xfrm>
        </p:spPr>
        <p:txBody>
          <a:bodyPr rtlCol="0">
            <a:normAutofit/>
          </a:bodyPr>
          <a:lstStyle/>
          <a:p>
            <a:pPr rtl="0"/>
            <a:r>
              <a:rPr lang="en-GB" sz="2400" dirty="0"/>
              <a:t>Characteristics that a teacher subconsciously looks for in a good pupil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C8A25AC9-18C2-42FA-A68D-B954C9D26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831383"/>
            <a:ext cx="3238032" cy="2743763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sz="2400" dirty="0"/>
              <a:t>Female </a:t>
            </a:r>
          </a:p>
          <a:p>
            <a:pPr marL="285750" indent="-285750" rtl="0">
              <a:buFontTx/>
              <a:buChar char="-"/>
            </a:pPr>
            <a:r>
              <a:rPr lang="en-GB" sz="2400" dirty="0"/>
              <a:t>White </a:t>
            </a:r>
          </a:p>
          <a:p>
            <a:pPr marL="285750" indent="-285750" rtl="0">
              <a:buFontTx/>
              <a:buChar char="-"/>
            </a:pPr>
            <a:r>
              <a:rPr lang="en-GB" sz="2400" dirty="0"/>
              <a:t>Middle-class </a:t>
            </a:r>
          </a:p>
          <a:p>
            <a:pPr marL="285750" indent="-285750" rtl="0">
              <a:buFontTx/>
              <a:buChar char="-"/>
            </a:pPr>
            <a:r>
              <a:rPr lang="en-GB" sz="2400" dirty="0"/>
              <a:t>Quiet </a:t>
            </a:r>
          </a:p>
          <a:p>
            <a:pPr marL="285750" indent="-285750" rtl="0">
              <a:buFontTx/>
              <a:buChar char="-"/>
            </a:pPr>
            <a:r>
              <a:rPr lang="en-GB" sz="2400" dirty="0"/>
              <a:t>Speak with elaborated code/ articulate</a:t>
            </a:r>
          </a:p>
          <a:p>
            <a:pPr rtl="0"/>
            <a:endParaRPr lang="en-GB" sz="2400" dirty="0"/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317B426A-ED12-4FB0-AEFB-637E82DB8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4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7BCE0F-E97B-6AE2-06B9-C4E5702A2A13}"/>
              </a:ext>
            </a:extLst>
          </p:cNvPr>
          <p:cNvSpPr txBox="1"/>
          <p:nvPr/>
        </p:nvSpPr>
        <p:spPr>
          <a:xfrm>
            <a:off x="4536480" y="2831383"/>
            <a:ext cx="255012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buFontTx/>
              <a:buChar char="-"/>
            </a:pPr>
            <a:r>
              <a:rPr lang="en-GB" sz="2400" dirty="0"/>
              <a:t>Hard-working</a:t>
            </a:r>
          </a:p>
          <a:p>
            <a:pPr marL="285750" indent="-285750" rtl="0">
              <a:buFontTx/>
              <a:buChar char="-"/>
            </a:pPr>
            <a:r>
              <a:rPr lang="en-GB" sz="2400" dirty="0"/>
              <a:t>Conscientious + studious</a:t>
            </a:r>
          </a:p>
          <a:p>
            <a:pPr marL="285750" indent="-285750" rtl="0">
              <a:buFontTx/>
              <a:buChar char="-"/>
            </a:pPr>
            <a:r>
              <a:rPr lang="en-GB" sz="2400" dirty="0"/>
              <a:t>Obedient</a:t>
            </a:r>
          </a:p>
          <a:p>
            <a:pPr marL="285750" indent="-285750" rtl="0">
              <a:buFontTx/>
              <a:buChar char="-"/>
            </a:pPr>
            <a:endParaRPr lang="en-GB" sz="1800" dirty="0"/>
          </a:p>
        </p:txBody>
      </p:sp>
      <p:pic>
        <p:nvPicPr>
          <p:cNvPr id="1028" name="Picture 4" descr="Hermione Granger | Harry Potter Wiki ...">
            <a:extLst>
              <a:ext uri="{FF2B5EF4-FFF2-40B4-BE49-F238E27FC236}">
                <a16:creationId xmlns:a16="http://schemas.microsoft.com/office/drawing/2014/main" id="{358EE2C8-54B8-616B-40E2-64E87D281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480" y="1099972"/>
            <a:ext cx="2940367" cy="44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09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AF33-346B-BA43-CB67-61AFBC42C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BECKER - LABELLING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0175A-3DB9-A400-5225-ED3A26B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5</a:t>
            </a:fld>
            <a:endParaRPr lang="en-GB" noProof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C0512AD-CCCB-69A5-C01F-F8733893B844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1347109"/>
            <a:ext cx="10515600" cy="5009241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Halo Effect</a:t>
            </a:r>
          </a:p>
          <a:p>
            <a:r>
              <a:rPr lang="en-GB" dirty="0"/>
              <a:t>Teachers form opinion of student based on if the student fits the ‘IDEAL PUPIL’ -&gt; form label</a:t>
            </a:r>
          </a:p>
          <a:p>
            <a:r>
              <a:rPr lang="en-GB" dirty="0"/>
              <a:t>Label impacts how teacher treats students -&gt; teacher would NOT motivate students who do not fit the ‘ideal pupil’</a:t>
            </a:r>
          </a:p>
          <a:p>
            <a:r>
              <a:rPr lang="en-GB" dirty="0"/>
              <a:t>Teacher more likely to help ‘ideal pupil’/ spend more time with them/ encourage them more/ help more/ set extra work</a:t>
            </a:r>
          </a:p>
          <a:p>
            <a:r>
              <a:rPr lang="en-GB" dirty="0"/>
              <a:t>Teacher/ pupil interactions based upon labels </a:t>
            </a:r>
          </a:p>
          <a:p>
            <a:r>
              <a:rPr lang="en-GB" dirty="0"/>
              <a:t>Labelling leads to SELF-FULFILLING prophecy 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Deterministic</a:t>
            </a:r>
          </a:p>
          <a:p>
            <a:r>
              <a:rPr lang="en-GB" dirty="0">
                <a:solidFill>
                  <a:srgbClr val="FF0000"/>
                </a:solidFill>
              </a:rPr>
              <a:t>Focuses on negative labels – some labels may be true creating a stereotype</a:t>
            </a:r>
          </a:p>
          <a:p>
            <a:r>
              <a:rPr lang="en-GB" dirty="0">
                <a:solidFill>
                  <a:srgbClr val="FF0000"/>
                </a:solidFill>
              </a:rPr>
              <a:t>Teacher training</a:t>
            </a:r>
          </a:p>
          <a:p>
            <a:r>
              <a:rPr lang="en-GB" dirty="0">
                <a:solidFill>
                  <a:srgbClr val="FF0000"/>
                </a:solidFill>
              </a:rPr>
              <a:t>Labelling theory attributes too much importance to ‘teacher agency’ (autonomous power of teachers to influence and affect pupils)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Structural sociologists – schools themselves encourage teachers to label students (streaming)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67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SELF-FULFILLING PROPHECY - Becker </a:t>
            </a:r>
          </a:p>
        </p:txBody>
      </p:sp>
      <p:sp>
        <p:nvSpPr>
          <p:cNvPr id="40" name="Content Placeholder 28">
            <a:extLst>
              <a:ext uri="{FF2B5EF4-FFF2-40B4-BE49-F238E27FC236}">
                <a16:creationId xmlns:a16="http://schemas.microsoft.com/office/drawing/2014/main" id="{DA2C1685-839D-BB46-B1E8-A38664748DC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657182" y="2094811"/>
            <a:ext cx="9087018" cy="1061570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GB" sz="2800" dirty="0"/>
              <a:t>When a pupil takes on the label that they have been given by the school/ teacher + act accordingly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032280DC-AEF9-204E-A92B-A433E91E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182" y="3185639"/>
            <a:ext cx="8763167" cy="262138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Students given a positive label -&gt; react to it by creating a positive self-concept -&gt; more motivated to work hard and improve their grades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Labelled as trouble-maker (given negative label) -&gt; acts as troublemaker 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More likely to label  WC as bad students (cultural and material deprivation)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5D3B1-302E-4611-8FB6-958884D2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6</a:t>
            </a:fld>
            <a:endParaRPr lang="en-GB"/>
          </a:p>
        </p:txBody>
      </p:sp>
      <p:pic>
        <p:nvPicPr>
          <p:cNvPr id="2052" name="Picture 4" descr="Troublemaker (Olly Murs song) - Wikipedia">
            <a:extLst>
              <a:ext uri="{FF2B5EF4-FFF2-40B4-BE49-F238E27FC236}">
                <a16:creationId xmlns:a16="http://schemas.microsoft.com/office/drawing/2014/main" id="{0509DAE8-6686-582F-1375-EC93CCCCF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756" y="4562911"/>
            <a:ext cx="1405222" cy="140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04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7029"/>
            <a:ext cx="10515600" cy="6400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Key Contents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B4E214-2330-4B23-B2DE-B23F9053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7</a:t>
            </a:fld>
            <a:endParaRPr lang="en-GB" dirty="0"/>
          </a:p>
        </p:txBody>
      </p:sp>
      <p:graphicFrame>
        <p:nvGraphicFramePr>
          <p:cNvPr id="40" name="SmartArt Placeholder 39" descr="Org chart SmartArt graphic">
            <a:extLst>
              <a:ext uri="{FF2B5EF4-FFF2-40B4-BE49-F238E27FC236}">
                <a16:creationId xmlns:a16="http://schemas.microsoft.com/office/drawing/2014/main" id="{2639E283-05D4-48C9-A81B-58E81C4669D7}"/>
              </a:ext>
            </a:extLst>
          </p:cNvPr>
          <p:cNvGraphicFramePr>
            <a:graphicFrameLocks noGrp="1"/>
          </p:cNvGraphicFramePr>
          <p:nvPr>
            <p:ph type="dgm" sz="quarter" idx="27"/>
            <p:extLst>
              <p:ext uri="{D42A27DB-BD31-4B8C-83A1-F6EECF244321}">
                <p14:modId xmlns:p14="http://schemas.microsoft.com/office/powerpoint/2010/main" val="390060239"/>
              </p:ext>
            </p:extLst>
          </p:nvPr>
        </p:nvGraphicFramePr>
        <p:xfrm>
          <a:off x="1087438" y="1230086"/>
          <a:ext cx="10515600" cy="512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02097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419100"/>
            <a:ext cx="11430000" cy="5772150"/>
          </a:xfrm>
        </p:spPr>
        <p:txBody>
          <a:bodyPr rtlCol="0"/>
          <a:lstStyle/>
          <a:p>
            <a:pPr algn="ctr" rtl="0"/>
            <a:r>
              <a:rPr lang="en-GB" sz="4800" dirty="0"/>
              <a:t>Rosenthal + Jacobson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137" y="2038350"/>
            <a:ext cx="9377573" cy="3733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‘Pygmalion Effect’ (high expectations improves behaviour)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Study on teacher labelling impact on pupils (Self-fulfilling prophecy)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Fake IQ tests given to students (primary school)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Random 20% students identified as bright ‘</a:t>
            </a:r>
            <a:r>
              <a:rPr lang="en-GB" sz="2400" dirty="0" err="1"/>
              <a:t>spurters</a:t>
            </a:r>
            <a:r>
              <a:rPr lang="en-GB" sz="2400" dirty="0"/>
              <a:t>’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Teachers treated ‘</a:t>
            </a:r>
            <a:r>
              <a:rPr lang="en-GB" sz="2400" dirty="0" err="1"/>
              <a:t>spurters</a:t>
            </a:r>
            <a:r>
              <a:rPr lang="en-GB" sz="2400" dirty="0"/>
              <a:t>’ differently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47% identified to ‘spurt’ made significant improvement due to how teachers paid more attention to them by giving them more feedback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4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34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419100"/>
            <a:ext cx="11430000" cy="5772150"/>
          </a:xfrm>
        </p:spPr>
        <p:txBody>
          <a:bodyPr rtlCol="0"/>
          <a:lstStyle/>
          <a:p>
            <a:pPr algn="ctr" rtl="0"/>
            <a:r>
              <a:rPr lang="en-GB" sz="4800" dirty="0"/>
              <a:t>Ray 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137" y="2038350"/>
            <a:ext cx="9377573" cy="37338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Students from WC more likely to be labelled 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Teachers placed WC students furthest away from them (back of classroom) + MC students closer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WC students labelled as ‘clowns’ (low ability/ troublesome); MC labelled as ‘tigers’ (neat, fast students)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Studied American kindergartens -&gt; teachers make assumptions based upon appearance + label accordingly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Impact teacher behaviour + students' own beliefs  (self-fulfilling prophecy)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4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9</a:t>
            </a:fld>
            <a:endParaRPr lang="en-GB"/>
          </a:p>
        </p:txBody>
      </p:sp>
      <p:pic>
        <p:nvPicPr>
          <p:cNvPr id="3078" name="Picture 6" descr="Tiger - Wikipedia">
            <a:extLst>
              <a:ext uri="{FF2B5EF4-FFF2-40B4-BE49-F238E27FC236}">
                <a16:creationId xmlns:a16="http://schemas.microsoft.com/office/drawing/2014/main" id="{131907CC-3483-4B49-C1AB-5B2F7E90D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320" y="666750"/>
            <a:ext cx="2629660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hy are clowns so terrifying? Science ...">
            <a:extLst>
              <a:ext uri="{FF2B5EF4-FFF2-40B4-BE49-F238E27FC236}">
                <a16:creationId xmlns:a16="http://schemas.microsoft.com/office/drawing/2014/main" id="{C015C62D-60B7-6A04-76EE-754B54D8E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790575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77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419100"/>
            <a:ext cx="11430000" cy="5772150"/>
          </a:xfrm>
        </p:spPr>
        <p:txBody>
          <a:bodyPr rtlCol="0"/>
          <a:lstStyle/>
          <a:p>
            <a:pPr algn="ctr" rtl="0"/>
            <a:r>
              <a:rPr lang="en-GB" sz="4800" dirty="0"/>
              <a:t>Fuller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137" y="2038350"/>
            <a:ext cx="9377573" cy="373380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Research black girls in a London comprehensive school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Black girls labelled as low-achievers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Their response to negative labelling was to study harder to prove teachers wrong 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Girls did NOT seek approval from teachers/ rely on their own efforts + gave No concern over school routines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against ideal pupil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Shows students CAN excel when they refuse to conform school norms + negative labels do NOT always lead to failure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AGAINST SELF-FULFILLING PROPHECY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4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27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419100"/>
            <a:ext cx="11430000" cy="5772150"/>
          </a:xfrm>
        </p:spPr>
        <p:txBody>
          <a:bodyPr rtlCol="0"/>
          <a:lstStyle/>
          <a:p>
            <a:pPr algn="ctr" rtl="0"/>
            <a:r>
              <a:rPr lang="en-GB" sz="4800" dirty="0"/>
              <a:t>Hempel Jorgenson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137" y="2038350"/>
            <a:ext cx="9377573" cy="3733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200" dirty="0"/>
              <a:t>‘Ideal pupil’ varies according to make up of school 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200" dirty="0"/>
              <a:t>Aspen (WC school/ discipline problem) -&gt; Ideal pupil = quiet, passive + obedient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200" dirty="0"/>
              <a:t>Rowan (MC school/ little discipline problems) -&gt; ideal pupil defined by personality + academic ability rather than behaviour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4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55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AF33-346B-BA43-CB67-61AFBC42C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Streaming – Gillborn and </a:t>
            </a:r>
            <a:r>
              <a:rPr lang="en-GB" dirty="0" err="1"/>
              <a:t>Youdell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0175A-3DB9-A400-5225-ED3A26B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12</a:t>
            </a:fld>
            <a:endParaRPr lang="en-GB" noProof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C0512AD-CCCB-69A5-C01F-F8733893B844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1347109"/>
            <a:ext cx="10515600" cy="5009241"/>
          </a:xfrm>
        </p:spPr>
        <p:txBody>
          <a:bodyPr>
            <a:normAutofit/>
          </a:bodyPr>
          <a:lstStyle/>
          <a:p>
            <a:r>
              <a:rPr lang="en-GB" dirty="0"/>
              <a:t>Streaming = placing students in groups according to ability across all subjects </a:t>
            </a:r>
          </a:p>
          <a:p>
            <a:r>
              <a:rPr lang="en-GB" dirty="0"/>
              <a:t>G+Y - Teachers labelled working-class students as unintelligent -&gt; placed in lower streams + sets</a:t>
            </a:r>
          </a:p>
          <a:p>
            <a:endParaRPr lang="en-GB" dirty="0"/>
          </a:p>
          <a:p>
            <a:r>
              <a:rPr lang="en-GB" dirty="0"/>
              <a:t>Setting – placing students in groups according to ability in individual subjects</a:t>
            </a:r>
          </a:p>
          <a:p>
            <a:pPr lvl="1"/>
            <a:r>
              <a:rPr lang="en-GB" dirty="0"/>
              <a:t>E.g., top set for English + Middle set for English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B55D5C-930D-E49C-A6C9-EE11A9754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019" y="4422304"/>
            <a:ext cx="3453653" cy="193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5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AF33-346B-BA43-CB67-61AFBC42C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Ball – ‘Beachside comprehensive’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0175A-3DB9-A400-5225-ED3A26B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13</a:t>
            </a:fld>
            <a:endParaRPr lang="en-GB" noProof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C0512AD-CCCB-69A5-C01F-F8733893B844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1347109"/>
            <a:ext cx="10515600" cy="5009241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Investigate why WC pupils underperform in secondary school </a:t>
            </a:r>
          </a:p>
          <a:p>
            <a:r>
              <a:rPr lang="en-GB" dirty="0"/>
              <a:t>Spent 3 years in Beachside Comprehensive – PARTICIPANT OBSERVATION</a:t>
            </a:r>
          </a:p>
          <a:p>
            <a:r>
              <a:rPr lang="en-GB" dirty="0"/>
              <a:t>Two groups of students – banded/ streamed by ability VS mixed-ability classes</a:t>
            </a:r>
          </a:p>
          <a:p>
            <a:r>
              <a:rPr lang="en-GB" dirty="0"/>
              <a:t>Banded = well-intentioned</a:t>
            </a:r>
          </a:p>
          <a:p>
            <a:r>
              <a:rPr lang="en-GB" dirty="0"/>
              <a:t>Concern among teachers in mixed-ability classes – brightest pupils held back/ weakest pupils left behind (focused on middle ability pupils)</a:t>
            </a:r>
          </a:p>
          <a:p>
            <a:r>
              <a:rPr lang="en-GB" dirty="0"/>
              <a:t>NEGATIVE IMPACT ON WC PUPILS</a:t>
            </a:r>
          </a:p>
          <a:p>
            <a:r>
              <a:rPr lang="en-GB" dirty="0"/>
              <a:t>WC pupils gravitated towards lower bands + became increasingly disinterest in education + ‘ANTI-SCHOOL’</a:t>
            </a:r>
          </a:p>
          <a:p>
            <a:r>
              <a:rPr lang="en-GB" dirty="0"/>
              <a:t>Net effect = WC children left school with fewer qualifications -&gt; reproduce class inequality (unintentionally) </a:t>
            </a:r>
          </a:p>
          <a:p>
            <a:r>
              <a:rPr lang="en-GB" dirty="0"/>
              <a:t>Downward mobility – attempts at differentiation damage WC pupils’ education + life opportunities </a:t>
            </a:r>
          </a:p>
          <a:p>
            <a:r>
              <a:rPr lang="en-GB" dirty="0"/>
              <a:t>Setting + streaming creates stereotypical behaviour -&gt; best behaved at top/ worst behaved at bottom</a:t>
            </a:r>
          </a:p>
        </p:txBody>
      </p:sp>
    </p:spTree>
    <p:extLst>
      <p:ext uri="{BB962C8B-B14F-4D97-AF65-F5344CB8AC3E}">
        <p14:creationId xmlns:p14="http://schemas.microsoft.com/office/powerpoint/2010/main" val="189323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Lacey – Pupil Subcultures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032280DC-AEF9-204E-A92B-A433E91E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182" y="2065553"/>
            <a:ext cx="8867383" cy="3741469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2 ways pupil subcultures developed -&gt; polarisation + Differentiation 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b="1" dirty="0"/>
              <a:t>Differentiation</a:t>
            </a:r>
            <a:r>
              <a:rPr lang="en-GB" sz="2800" dirty="0"/>
              <a:t> (streaming) – teachers categorise pupils on how they perceive their ability/ attitude/ behaviour -&gt; higher streams = higher status</a:t>
            </a:r>
            <a:endParaRPr lang="en-GB" sz="2800" b="1" dirty="0"/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b="1" dirty="0"/>
              <a:t>Polarisation</a:t>
            </a:r>
            <a:r>
              <a:rPr lang="en-GB" sz="2800" dirty="0"/>
              <a:t> – pupils respond to streaming (differentiation) by mobbing towards opposite ‘poles’ – pro-school subculture vs anti-school subculture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Labelled as failure when placed in low streams -&gt; loose self-esteem/ undermined self-worth (inferior status)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Search for alternative ways of gaining status -&gt; inverting school values of hard work/ obedience/ punctuality 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Boys successful at primary school (passed 11+ to get into grammar school) -&gt; competitive atmosphere/ labelled as failures -&gt; showed extreme physical reactions – bedwetting/ insomnia (become distinctly anti-school by second year)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5D3B1-302E-4611-8FB6-958884D2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86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Hargreaves – Pupil Subcultures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032280DC-AEF9-204E-A92B-A433E91E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182" y="2065553"/>
            <a:ext cx="8763167" cy="37414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Boys in lower streams = triple failures</a:t>
            </a:r>
          </a:p>
          <a:p>
            <a:pPr marL="742950" lvl="1" indent="-285750">
              <a:lnSpc>
                <a:spcPct val="100000"/>
              </a:lnSpc>
              <a:buFontTx/>
              <a:buChar char="-"/>
            </a:pPr>
            <a:r>
              <a:rPr lang="en-GB" sz="3000" dirty="0"/>
              <a:t>Failed 11+ exam (sats)</a:t>
            </a:r>
          </a:p>
          <a:p>
            <a:pPr marL="742950" lvl="1" indent="-285750">
              <a:lnSpc>
                <a:spcPct val="100000"/>
              </a:lnSpc>
              <a:buFontTx/>
              <a:buChar char="-"/>
            </a:pPr>
            <a:r>
              <a:rPr lang="en-GB" sz="3000" dirty="0"/>
              <a:t>Placed into lower streams</a:t>
            </a:r>
          </a:p>
          <a:p>
            <a:pPr marL="742950" lvl="1" indent="-285750">
              <a:lnSpc>
                <a:spcPct val="100000"/>
              </a:lnSpc>
              <a:buFontTx/>
              <a:buChar char="-"/>
            </a:pPr>
            <a:r>
              <a:rPr lang="en-GB" sz="3000" dirty="0"/>
              <a:t>Labelled as ‘worthless louts’ 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Boys’ solution = form a group which provided status to those who flouted school rules (anti-school subculture)</a:t>
            </a:r>
          </a:p>
          <a:p>
            <a:pPr marL="742950" lvl="1" indent="-285750">
              <a:lnSpc>
                <a:spcPct val="100000"/>
              </a:lnSpc>
              <a:buFontTx/>
              <a:buChar char="-"/>
            </a:pPr>
            <a:r>
              <a:rPr lang="en-GB" sz="3000" dirty="0"/>
              <a:t>Guaranteed educational failure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5D3B1-302E-4611-8FB6-958884D2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15</a:t>
            </a:fld>
            <a:endParaRPr lang="en-GB"/>
          </a:p>
        </p:txBody>
      </p:sp>
      <p:pic>
        <p:nvPicPr>
          <p:cNvPr id="4098" name="Picture 2" descr="Troublemaker (Olly Murs song) - Wikipedia">
            <a:extLst>
              <a:ext uri="{FF2B5EF4-FFF2-40B4-BE49-F238E27FC236}">
                <a16:creationId xmlns:a16="http://schemas.microsoft.com/office/drawing/2014/main" id="{C3EE9EEA-A8F9-3666-A95D-84E79DFFF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806" y="20495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28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3D38D42-9180-5998-554C-F482D2C16B6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9053" b="90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838C483-C2CF-B080-E6FD-FA4E09E44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0" y="2241564"/>
            <a:ext cx="4087368" cy="841248"/>
          </a:xfrm>
        </p:spPr>
        <p:txBody>
          <a:bodyPr>
            <a:noAutofit/>
          </a:bodyPr>
          <a:lstStyle/>
          <a:p>
            <a:r>
              <a:rPr lang="en-GB" sz="5400" dirty="0"/>
              <a:t>Archer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E71755-B544-949F-F537-34D5FAB80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3775189"/>
            <a:ext cx="4087368" cy="1228497"/>
          </a:xfrm>
        </p:spPr>
        <p:txBody>
          <a:bodyPr>
            <a:normAutofit/>
          </a:bodyPr>
          <a:lstStyle/>
          <a:p>
            <a:r>
              <a:rPr lang="en-GB" sz="3200" dirty="0"/>
              <a:t>NIKE identities – pupil identities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69CE6F-E0AE-0D86-A555-E3449746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16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8604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AF33-346B-BA43-CB67-61AFBC42C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707029"/>
            <a:ext cx="10515600" cy="640080"/>
          </a:xfrm>
        </p:spPr>
        <p:txBody>
          <a:bodyPr>
            <a:normAutofit fontScale="90000"/>
          </a:bodyPr>
          <a:lstStyle/>
          <a:p>
            <a:r>
              <a:rPr lang="en-GB" dirty="0"/>
              <a:t>Pupil Identities - Archer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0175A-3DB9-A400-5225-ED3A26B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17</a:t>
            </a:fld>
            <a:endParaRPr lang="en-GB" noProof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C0512AD-CCCB-69A5-C01F-F8733893B844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588264" y="1347109"/>
            <a:ext cx="11015472" cy="5009241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WC pupils invest in ‘</a:t>
            </a:r>
            <a:r>
              <a:rPr lang="en-GB" dirty="0" err="1"/>
              <a:t>nike</a:t>
            </a:r>
            <a:r>
              <a:rPr lang="en-GB" dirty="0"/>
              <a:t>’ identities -&gt; leading to self-exclusion from education (does not fit their identity/ way of life)</a:t>
            </a:r>
          </a:p>
          <a:p>
            <a:r>
              <a:rPr lang="en-GB" dirty="0"/>
              <a:t>Longitudinal interviews + group interviews with year 10/11 WC students</a:t>
            </a:r>
          </a:p>
          <a:p>
            <a:r>
              <a:rPr lang="en-GB" dirty="0"/>
              <a:t>Students constructed identities based upon wearing branded sportswear that differentiated them from MC</a:t>
            </a:r>
          </a:p>
          <a:p>
            <a:r>
              <a:rPr lang="en-GB" dirty="0"/>
              <a:t>WC = </a:t>
            </a:r>
            <a:r>
              <a:rPr lang="en-GB" dirty="0" err="1"/>
              <a:t>nike</a:t>
            </a:r>
            <a:r>
              <a:rPr lang="en-GB" dirty="0"/>
              <a:t> VS MC = Gucci </a:t>
            </a:r>
          </a:p>
          <a:p>
            <a:r>
              <a:rPr lang="en-GB" dirty="0"/>
              <a:t>WC gained symbolic capital (status) from clothing -&gt; MC pupils/ teacher viewed as tasteless</a:t>
            </a:r>
          </a:p>
          <a:p>
            <a:r>
              <a:rPr lang="en-GB" dirty="0"/>
              <a:t>Impact of not being able to afford ‘</a:t>
            </a:r>
            <a:r>
              <a:rPr lang="en-GB" dirty="0" err="1"/>
              <a:t>nike</a:t>
            </a:r>
            <a:r>
              <a:rPr lang="en-GB" dirty="0"/>
              <a:t>’ identity = mocked for wearing lesser brands</a:t>
            </a:r>
          </a:p>
          <a:p>
            <a:r>
              <a:rPr lang="en-GB" dirty="0"/>
              <a:t>‘Nike’ identities led students to clash with teachers over wearing trainers/ makeup/ jewellery -&gt; further marginalised from education </a:t>
            </a:r>
          </a:p>
          <a:p>
            <a:r>
              <a:rPr lang="en-GB" dirty="0"/>
              <a:t>Staff interviewed feared that WC pupils were drawn into illegal economic activities out of pressure – students aware of finial pressure/ knew of ‘shady activities’ that could help them </a:t>
            </a:r>
          </a:p>
          <a:p>
            <a:r>
              <a:rPr lang="en-GB" dirty="0"/>
              <a:t>Knew university would mean their lifestyle is limited/ decided it's not for them (try less in education)</a:t>
            </a:r>
          </a:p>
          <a:p>
            <a:r>
              <a:rPr lang="en-GB" dirty="0"/>
              <a:t>WC see education as undesirable – do not suit their habitus (how they behave/ social rules) </a:t>
            </a:r>
          </a:p>
          <a:p>
            <a:r>
              <a:rPr lang="en-GB" dirty="0"/>
              <a:t>Symbolic violence -&gt; using symbolic capital (status) in negative way -&gt; demonstrating superiority through values/ beliefs </a:t>
            </a:r>
          </a:p>
          <a:p>
            <a:pPr lvl="1"/>
            <a:r>
              <a:rPr lang="en-GB" dirty="0"/>
              <a:t>Schools impose symbolic violence against students with ‘</a:t>
            </a:r>
            <a:r>
              <a:rPr lang="en-GB" dirty="0" err="1"/>
              <a:t>nike</a:t>
            </a:r>
            <a:r>
              <a:rPr lang="en-GB" dirty="0"/>
              <a:t>’ identities/ hyper-heterosexual feminine behaviour (suggest education is not for them)</a:t>
            </a:r>
          </a:p>
        </p:txBody>
      </p:sp>
    </p:spTree>
    <p:extLst>
      <p:ext uri="{BB962C8B-B14F-4D97-AF65-F5344CB8AC3E}">
        <p14:creationId xmlns:p14="http://schemas.microsoft.com/office/powerpoint/2010/main" val="314201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Custom 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E6D8"/>
      </a:accent1>
      <a:accent2>
        <a:srgbClr val="8C3A27"/>
      </a:accent2>
      <a:accent3>
        <a:srgbClr val="F0C8BC"/>
      </a:accent3>
      <a:accent4>
        <a:srgbClr val="D9A491"/>
      </a:accent4>
      <a:accent5>
        <a:srgbClr val="FFF7F5"/>
      </a:accent5>
      <a:accent6>
        <a:srgbClr val="18401F"/>
      </a:accent6>
      <a:hlink>
        <a:srgbClr val="0563C1"/>
      </a:hlink>
      <a:folHlink>
        <a:srgbClr val="954F72"/>
      </a:folHlink>
    </a:clrScheme>
    <a:fontScheme name="Custom 119">
      <a:majorFont>
        <a:latin typeface="Tisa Offc Serif Pro"/>
        <a:ea typeface=""/>
        <a:cs typeface=""/>
      </a:majorFont>
      <a:minorFont>
        <a:latin typeface="Quir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945587_TF10081922_Win32" id="{66AC0917-446A-46BE-9F52-5693D6540492}" vid="{6B5A5346-71CF-4A1B-B74D-6549F6A753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75A5AD-EC1E-483F-AF0B-4636A5C229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94EF9C-37D7-43D3-8ABF-F4762A9116D8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BCC3022A-70F1-4B7E-97CD-F6F1ACAD797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{A7D0BB67-F43D-4CC3-9FEA-3C29131336CB}tf10081922_win32</Template>
  <TotalTime>1345</TotalTime>
  <Words>1244</Words>
  <Application>Microsoft Office PowerPoint</Application>
  <PresentationFormat>Widescreen</PresentationFormat>
  <Paragraphs>167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Quire Sans Pro Light</vt:lpstr>
      <vt:lpstr>Tisa Offc Serif Pro</vt:lpstr>
      <vt:lpstr>Office Theme</vt:lpstr>
      <vt:lpstr>Social class differences in achievement (Internal)</vt:lpstr>
      <vt:lpstr>Internal Factors</vt:lpstr>
      <vt:lpstr>Key Contents</vt:lpstr>
      <vt:lpstr>Ideal Pupil</vt:lpstr>
      <vt:lpstr>BECKER - LABELLING</vt:lpstr>
      <vt:lpstr>SELF-FULFILLING PROPHECY - Becker </vt:lpstr>
      <vt:lpstr>Key Contents</vt:lpstr>
      <vt:lpstr>Rosenthal + Jacobson</vt:lpstr>
      <vt:lpstr>Ray Rist</vt:lpstr>
      <vt:lpstr>Fuller</vt:lpstr>
      <vt:lpstr>Hempel Jorgenson</vt:lpstr>
      <vt:lpstr>Streaming – Gillborn and Youdell</vt:lpstr>
      <vt:lpstr>Ball – ‘Beachside comprehensive’</vt:lpstr>
      <vt:lpstr>Lacey – Pupil Subcultures</vt:lpstr>
      <vt:lpstr>Hargreaves – Pupil Subcultures</vt:lpstr>
      <vt:lpstr>Archer</vt:lpstr>
      <vt:lpstr>Pupil Identities - Archer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17LookL</dc:creator>
  <cp:lastModifiedBy>17LookL</cp:lastModifiedBy>
  <cp:revision>1</cp:revision>
  <dcterms:created xsi:type="dcterms:W3CDTF">2024-08-01T14:56:01Z</dcterms:created>
  <dcterms:modified xsi:type="dcterms:W3CDTF">2024-09-02T15:44:35Z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