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31"/>
  </p:notesMasterIdLst>
  <p:handoutMasterIdLst>
    <p:handoutMasterId r:id="rId32"/>
  </p:handoutMasterIdLst>
  <p:sldIdLst>
    <p:sldId id="256" r:id="rId5"/>
    <p:sldId id="304" r:id="rId6"/>
    <p:sldId id="257" r:id="rId7"/>
    <p:sldId id="312" r:id="rId8"/>
    <p:sldId id="313" r:id="rId9"/>
    <p:sldId id="262" r:id="rId10"/>
    <p:sldId id="258" r:id="rId11"/>
    <p:sldId id="301" r:id="rId12"/>
    <p:sldId id="302" r:id="rId13"/>
    <p:sldId id="303" r:id="rId14"/>
    <p:sldId id="314" r:id="rId15"/>
    <p:sldId id="315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6" r:id="rId24"/>
    <p:sldId id="317" r:id="rId25"/>
    <p:sldId id="318" r:id="rId26"/>
    <p:sldId id="319" r:id="rId27"/>
    <p:sldId id="320" r:id="rId28"/>
    <p:sldId id="321" r:id="rId29"/>
    <p:sldId id="32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ED0CD-72C3-4F4E-92E4-37D97EABA29E}" v="2238" dt="2024-08-22T14:51:56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9" autoAdjust="0"/>
    <p:restoredTop sz="95934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DDEED0CD-72C3-4F4E-92E4-37D97EABA29E}"/>
    <pc:docChg chg="undo custSel addSld delSld modSld sldOrd">
      <pc:chgData name="Lucy Look" userId="5d272b35331f4213" providerId="LiveId" clId="{DDEED0CD-72C3-4F4E-92E4-37D97EABA29E}" dt="2024-08-22T14:51:56.687" v="17998" actId="313"/>
      <pc:docMkLst>
        <pc:docMk/>
      </pc:docMkLst>
      <pc:sldChg chg="addSp modSp mod setBg">
        <pc:chgData name="Lucy Look" userId="5d272b35331f4213" providerId="LiveId" clId="{DDEED0CD-72C3-4F4E-92E4-37D97EABA29E}" dt="2024-08-19T14:51:46.982" v="15654" actId="26606"/>
        <pc:sldMkLst>
          <pc:docMk/>
          <pc:sldMk cId="2259308896" sldId="256"/>
        </pc:sldMkLst>
        <pc:spChg chg="mo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2" creationId="{51DF3D98-3C30-4CFC-8643-C81E829C8C25}"/>
          </ac:spMkLst>
        </pc:spChg>
        <pc:spChg chg="mo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3" creationId="{A068D447-28D3-4F5F-B2DC-FD67E9015868}"/>
          </ac:spMkLst>
        </pc:spChg>
        <pc:spChg chg="ad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9" creationId="{0CABCAE3-64FC-4149-819F-2C1812824154}"/>
          </ac:spMkLst>
        </pc:spChg>
        <pc:spChg chg="ad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17" creationId="{2FA7AD0A-1871-4DF8-9235-F49D0513B9C1}"/>
          </ac:spMkLst>
        </pc:spChg>
        <pc:spChg chg="ad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19" creationId="{36B04CFB-FAE5-47DD-9B3E-4E9BA7A89CC1}"/>
          </ac:spMkLst>
        </pc:spChg>
        <pc:spChg chg="add">
          <ac:chgData name="Lucy Look" userId="5d272b35331f4213" providerId="LiveId" clId="{DDEED0CD-72C3-4F4E-92E4-37D97EABA29E}" dt="2024-08-19T14:51:46.982" v="15654" actId="26606"/>
          <ac:spMkLst>
            <pc:docMk/>
            <pc:sldMk cId="2259308896" sldId="256"/>
            <ac:spMk id="27" creationId="{622F7FD7-8884-4FD5-95AB-0B5C6033ADF7}"/>
          </ac:spMkLst>
        </pc:spChg>
        <pc:grpChg chg="add">
          <ac:chgData name="Lucy Look" userId="5d272b35331f4213" providerId="LiveId" clId="{DDEED0CD-72C3-4F4E-92E4-37D97EABA29E}" dt="2024-08-19T14:51:46.982" v="15654" actId="26606"/>
          <ac:grpSpMkLst>
            <pc:docMk/>
            <pc:sldMk cId="2259308896" sldId="256"/>
            <ac:grpSpMk id="23" creationId="{E8ACF89C-CFC3-4D68-B3C4-2BEFB7BBE5F7}"/>
          </ac:grpSpMkLst>
        </pc:grpChg>
        <pc:picChg chg="add mod">
          <ac:chgData name="Lucy Look" userId="5d272b35331f4213" providerId="LiveId" clId="{DDEED0CD-72C3-4F4E-92E4-37D97EABA29E}" dt="2024-08-19T14:51:46.982" v="15654" actId="26606"/>
          <ac:picMkLst>
            <pc:docMk/>
            <pc:sldMk cId="2259308896" sldId="256"/>
            <ac:picMk id="4" creationId="{5AAE77BA-9C53-BADB-E021-2010C1C7FBB5}"/>
          </ac:picMkLst>
        </pc:picChg>
        <pc:picChg chg="add">
          <ac:chgData name="Lucy Look" userId="5d272b35331f4213" providerId="LiveId" clId="{DDEED0CD-72C3-4F4E-92E4-37D97EABA29E}" dt="2024-08-19T14:51:46.982" v="15654" actId="26606"/>
          <ac:picMkLst>
            <pc:docMk/>
            <pc:sldMk cId="2259308896" sldId="256"/>
            <ac:picMk id="11" creationId="{012FDCFE-9AD2-4D8A-8CBF-B3AA37EBF6DD}"/>
          </ac:picMkLst>
        </pc:picChg>
        <pc:picChg chg="add">
          <ac:chgData name="Lucy Look" userId="5d272b35331f4213" providerId="LiveId" clId="{DDEED0CD-72C3-4F4E-92E4-37D97EABA29E}" dt="2024-08-19T14:51:46.982" v="15654" actId="26606"/>
          <ac:picMkLst>
            <pc:docMk/>
            <pc:sldMk cId="2259308896" sldId="256"/>
            <ac:picMk id="29" creationId="{16EFE474-4FE0-4E8F-8F09-5ED2C9E76A84}"/>
          </ac:picMkLst>
        </pc:picChg>
        <pc:cxnChg chg="add">
          <ac:chgData name="Lucy Look" userId="5d272b35331f4213" providerId="LiveId" clId="{DDEED0CD-72C3-4F4E-92E4-37D97EABA29E}" dt="2024-08-19T14:51:46.982" v="15654" actId="26606"/>
          <ac:cxnSpMkLst>
            <pc:docMk/>
            <pc:sldMk cId="2259308896" sldId="256"/>
            <ac:cxnSpMk id="13" creationId="{FBD463FC-4CA8-4FF4-85A3-AF9F4B98D210}"/>
          </ac:cxnSpMkLst>
        </pc:cxnChg>
        <pc:cxnChg chg="add">
          <ac:chgData name="Lucy Look" userId="5d272b35331f4213" providerId="LiveId" clId="{DDEED0CD-72C3-4F4E-92E4-37D97EABA29E}" dt="2024-08-19T14:51:46.982" v="15654" actId="26606"/>
          <ac:cxnSpMkLst>
            <pc:docMk/>
            <pc:sldMk cId="2259308896" sldId="256"/>
            <ac:cxnSpMk id="15" creationId="{BECF35C3-8B44-4F4B-BD25-4C01823DB22A}"/>
          </ac:cxnSpMkLst>
        </pc:cxnChg>
        <pc:cxnChg chg="add">
          <ac:chgData name="Lucy Look" userId="5d272b35331f4213" providerId="LiveId" clId="{DDEED0CD-72C3-4F4E-92E4-37D97EABA29E}" dt="2024-08-19T14:51:46.982" v="15654" actId="26606"/>
          <ac:cxnSpMkLst>
            <pc:docMk/>
            <pc:sldMk cId="2259308896" sldId="256"/>
            <ac:cxnSpMk id="21" creationId="{EE68D41B-9286-479F-9AB7-678C8E348D71}"/>
          </ac:cxnSpMkLst>
        </pc:cxnChg>
        <pc:cxnChg chg="add">
          <ac:chgData name="Lucy Look" userId="5d272b35331f4213" providerId="LiveId" clId="{DDEED0CD-72C3-4F4E-92E4-37D97EABA29E}" dt="2024-08-19T14:51:46.982" v="15654" actId="26606"/>
          <ac:cxnSpMkLst>
            <pc:docMk/>
            <pc:sldMk cId="2259308896" sldId="256"/>
            <ac:cxnSpMk id="31" creationId="{CF8B8C81-54DC-4AF5-B682-3A2C70A6B55C}"/>
          </ac:cxnSpMkLst>
        </pc:cxnChg>
      </pc:sldChg>
      <pc:sldChg chg="addSp delSp modSp mod modAnim">
        <pc:chgData name="Lucy Look" userId="5d272b35331f4213" providerId="LiveId" clId="{DDEED0CD-72C3-4F4E-92E4-37D97EABA29E}" dt="2024-08-19T14:52:58.183" v="15685" actId="20577"/>
        <pc:sldMkLst>
          <pc:docMk/>
          <pc:sldMk cId="1325608595" sldId="257"/>
        </pc:sldMkLst>
        <pc:spChg chg="mod">
          <ac:chgData name="Lucy Look" userId="5d272b35331f4213" providerId="LiveId" clId="{DDEED0CD-72C3-4F4E-92E4-37D97EABA29E}" dt="2024-08-19T14:52:58.183" v="15685" actId="20577"/>
          <ac:spMkLst>
            <pc:docMk/>
            <pc:sldMk cId="1325608595" sldId="257"/>
            <ac:spMk id="2" creationId="{912DF434-28DB-4621-A497-D62C41CE0419}"/>
          </ac:spMkLst>
        </pc:spChg>
        <pc:spChg chg="mod">
          <ac:chgData name="Lucy Look" userId="5d272b35331f4213" providerId="LiveId" clId="{DDEED0CD-72C3-4F4E-92E4-37D97EABA29E}" dt="2024-08-17T14:18:35.845" v="2537" actId="27636"/>
          <ac:spMkLst>
            <pc:docMk/>
            <pc:sldMk cId="1325608595" sldId="257"/>
            <ac:spMk id="3" creationId="{22788C46-D0BC-4307-AE55-7601A139E7CB}"/>
          </ac:spMkLst>
        </pc:spChg>
        <pc:spChg chg="add del mod">
          <ac:chgData name="Lucy Look" userId="5d272b35331f4213" providerId="LiveId" clId="{DDEED0CD-72C3-4F4E-92E4-37D97EABA29E}" dt="2024-08-19T14:49:52.922" v="15649"/>
          <ac:spMkLst>
            <pc:docMk/>
            <pc:sldMk cId="1325608595" sldId="257"/>
            <ac:spMk id="5" creationId="{BD2FE82E-E93E-4680-2DBD-EB07A9AE0A89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25608595" sldId="257"/>
            <ac:spMk id="22" creationId="{4580A8E0-7E68-4241-BB9B-E1FC9341E9CD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25608595" sldId="257"/>
            <ac:spMk id="23" creationId="{255CA119-3AE4-4D6A-AB16-C0625CAA473C}"/>
          </ac:spMkLst>
        </pc:spChg>
        <pc:spChg chg="mod">
          <ac:chgData name="Lucy Look" userId="5d272b35331f4213" providerId="LiveId" clId="{DDEED0CD-72C3-4F4E-92E4-37D97EABA29E}" dt="2024-08-17T14:18:35.847" v="2538" actId="27636"/>
          <ac:spMkLst>
            <pc:docMk/>
            <pc:sldMk cId="1325608595" sldId="257"/>
            <ac:spMk id="24" creationId="{09567CC5-9835-41E1-8AE6-6875430887AD}"/>
          </ac:spMkLst>
        </pc:spChg>
        <pc:picChg chg="add mod">
          <ac:chgData name="Lucy Look" userId="5d272b35331f4213" providerId="LiveId" clId="{DDEED0CD-72C3-4F4E-92E4-37D97EABA29E}" dt="2024-08-19T14:49:52.922" v="15649"/>
          <ac:picMkLst>
            <pc:docMk/>
            <pc:sldMk cId="1325608595" sldId="257"/>
            <ac:picMk id="6" creationId="{D6C3571A-7456-E980-8FF8-832161290778}"/>
          </ac:picMkLst>
        </pc:picChg>
        <pc:picChg chg="del mod">
          <ac:chgData name="Lucy Look" userId="5d272b35331f4213" providerId="LiveId" clId="{DDEED0CD-72C3-4F4E-92E4-37D97EABA29E}" dt="2024-08-19T14:49:36.476" v="15648" actId="478"/>
          <ac:picMkLst>
            <pc:docMk/>
            <pc:sldMk cId="1325608595" sldId="257"/>
            <ac:picMk id="10" creationId="{BE113317-F75C-4F41-AA60-AB7B65AD93D7}"/>
          </ac:picMkLst>
        </pc:picChg>
      </pc:sldChg>
      <pc:sldChg chg="modSp mod modAnim">
        <pc:chgData name="Lucy Look" userId="5d272b35331f4213" providerId="LiveId" clId="{DDEED0CD-72C3-4F4E-92E4-37D97EABA29E}" dt="2024-08-19T14:53:06.813" v="15687"/>
        <pc:sldMkLst>
          <pc:docMk/>
          <pc:sldMk cId="1639799154" sldId="258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1639799154" sldId="258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0:00:13.330" v="9022" actId="20577"/>
          <ac:spMkLst>
            <pc:docMk/>
            <pc:sldMk cId="1639799154" sldId="258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639799154" sldId="258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639799154" sldId="258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639799154" sldId="258"/>
            <ac:spMk id="104" creationId="{BC4462F5-98AF-457A-94DC-C44EA835679D}"/>
          </ac:spMkLst>
        </pc:spChg>
      </pc:sldChg>
      <pc:sldChg chg="modSp del">
        <pc:chgData name="Lucy Look" userId="5d272b35331f4213" providerId="LiveId" clId="{DDEED0CD-72C3-4F4E-92E4-37D97EABA29E}" dt="2024-08-19T14:44:22.803" v="15588" actId="47"/>
        <pc:sldMkLst>
          <pc:docMk/>
          <pc:sldMk cId="4212917468" sldId="260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4212917468" sldId="260"/>
            <ac:spMk id="2" creationId="{F96F75DE-8A44-4EC5-83C6-95BDDF10DFD9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12917468" sldId="260"/>
            <ac:spMk id="8" creationId="{D36A5654-C9DC-442D-8CFC-170F7F897BD9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12917468" sldId="260"/>
            <ac:spMk id="9" creationId="{87166719-88A6-4670-9BD6-1FF0760648C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12917468" sldId="260"/>
            <ac:spMk id="10" creationId="{0679DDAB-7BC8-4DE8-97CF-665B6F7327CE}"/>
          </ac:spMkLst>
        </pc:spChg>
      </pc:sldChg>
      <pc:sldChg chg="modSp del">
        <pc:chgData name="Lucy Look" userId="5d272b35331f4213" providerId="LiveId" clId="{DDEED0CD-72C3-4F4E-92E4-37D97EABA29E}" dt="2024-08-19T14:44:23.862" v="15589" actId="47"/>
        <pc:sldMkLst>
          <pc:docMk/>
          <pc:sldMk cId="1527386939" sldId="261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1527386939" sldId="261"/>
            <ac:spMk id="2" creationId="{D543047E-FBFD-4F79-BCA5-10E69740F030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527386939" sldId="261"/>
            <ac:spMk id="8" creationId="{A2B22992-A9A5-438D-A3A8-280E5195CE39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527386939" sldId="261"/>
            <ac:spMk id="9" creationId="{FF30B247-9087-4CF4-BC45-E112B9D45B37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527386939" sldId="261"/>
            <ac:spMk id="10" creationId="{01A08221-B499-4596-AFD9-5C9812459168}"/>
          </ac:spMkLst>
        </pc:spChg>
        <pc:graphicFrameChg chg="mod">
          <ac:chgData name="Lucy Look" userId="5d272b35331f4213" providerId="LiveId" clId="{DDEED0CD-72C3-4F4E-92E4-37D97EABA29E}" dt="2024-08-17T14:18:35.586" v="2534"/>
          <ac:graphicFrameMkLst>
            <pc:docMk/>
            <pc:sldMk cId="1527386939" sldId="261"/>
            <ac:graphicFrameMk id="6" creationId="{DB23E567-BDB1-4E6F-9EA8-3E4297461AEE}"/>
          </ac:graphicFrameMkLst>
        </pc:graphicFrameChg>
      </pc:sldChg>
      <pc:sldChg chg="addSp delSp modSp mod modAnim">
        <pc:chgData name="Lucy Look" userId="5d272b35331f4213" providerId="LiveId" clId="{DDEED0CD-72C3-4F4E-92E4-37D97EABA29E}" dt="2024-08-19T14:53:02.139" v="15686"/>
        <pc:sldMkLst>
          <pc:docMk/>
          <pc:sldMk cId="811730917" sldId="262"/>
        </pc:sldMkLst>
        <pc:spChg chg="add del mod">
          <ac:chgData name="Lucy Look" userId="5d272b35331f4213" providerId="LiveId" clId="{DDEED0CD-72C3-4F4E-92E4-37D97EABA29E}" dt="2024-08-19T14:48:33.025" v="15641"/>
          <ac:spMkLst>
            <pc:docMk/>
            <pc:sldMk cId="811730917" sldId="262"/>
            <ac:spMk id="3" creationId="{37352EC8-CF20-3F02-D6AD-280E19C63E7C}"/>
          </ac:spMkLst>
        </pc:spChg>
        <pc:spChg chg="add del mod">
          <ac:chgData name="Lucy Look" userId="5d272b35331f4213" providerId="LiveId" clId="{DDEED0CD-72C3-4F4E-92E4-37D97EABA29E}" dt="2024-08-19T14:48:56.615" v="15644"/>
          <ac:spMkLst>
            <pc:docMk/>
            <pc:sldMk cId="811730917" sldId="262"/>
            <ac:spMk id="6" creationId="{CA1FCE9F-69F8-8CB3-75B7-2CB79FD20F5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811730917" sldId="262"/>
            <ac:spMk id="7" creationId="{B16E9532-6DC7-411D-A09F-8413A5B95FFE}"/>
          </ac:spMkLst>
        </pc:spChg>
        <pc:spChg chg="mod">
          <ac:chgData name="Lucy Look" userId="5d272b35331f4213" providerId="LiveId" clId="{DDEED0CD-72C3-4F4E-92E4-37D97EABA29E}" dt="2024-08-19T14:48:59.636" v="15646" actId="20577"/>
          <ac:spMkLst>
            <pc:docMk/>
            <pc:sldMk cId="811730917" sldId="262"/>
            <ac:spMk id="8" creationId="{2C602EC3-0115-4FB6-BAA7-BCA17E611651}"/>
          </ac:spMkLst>
        </pc:spChg>
        <pc:picChg chg="add mod modCrop">
          <ac:chgData name="Lucy Look" userId="5d272b35331f4213" providerId="LiveId" clId="{DDEED0CD-72C3-4F4E-92E4-37D97EABA29E}" dt="2024-08-19T14:48:38.870" v="15642" actId="18131"/>
          <ac:picMkLst>
            <pc:docMk/>
            <pc:sldMk cId="811730917" sldId="262"/>
            <ac:picMk id="4" creationId="{FAE6CB15-1517-AF39-B381-F924034F7EC5}"/>
          </ac:picMkLst>
        </pc:picChg>
        <pc:picChg chg="del mod">
          <ac:chgData name="Lucy Look" userId="5d272b35331f4213" providerId="LiveId" clId="{DDEED0CD-72C3-4F4E-92E4-37D97EABA29E}" dt="2024-08-19T14:48:31.017" v="15640" actId="478"/>
          <ac:picMkLst>
            <pc:docMk/>
            <pc:sldMk cId="811730917" sldId="262"/>
            <ac:picMk id="9" creationId="{3157C130-A151-49C9-841C-4727F37F3314}"/>
          </ac:picMkLst>
        </pc:picChg>
        <pc:picChg chg="add mod">
          <ac:chgData name="Lucy Look" userId="5d272b35331f4213" providerId="LiveId" clId="{DDEED0CD-72C3-4F4E-92E4-37D97EABA29E}" dt="2024-08-19T14:48:56.615" v="15644"/>
          <ac:picMkLst>
            <pc:docMk/>
            <pc:sldMk cId="811730917" sldId="262"/>
            <ac:picMk id="10" creationId="{3F4FF7D1-0F40-5774-D900-AE9FB75802EA}"/>
          </ac:picMkLst>
        </pc:picChg>
        <pc:picChg chg="del mod">
          <ac:chgData name="Lucy Look" userId="5d272b35331f4213" providerId="LiveId" clId="{DDEED0CD-72C3-4F4E-92E4-37D97EABA29E}" dt="2024-08-19T14:48:42.553" v="15643" actId="478"/>
          <ac:picMkLst>
            <pc:docMk/>
            <pc:sldMk cId="811730917" sldId="262"/>
            <ac:picMk id="14" creationId="{5C0075ED-C567-4784-9E43-B86220CE1230}"/>
          </ac:picMkLst>
        </pc:picChg>
      </pc:sldChg>
      <pc:sldChg chg="modSp del">
        <pc:chgData name="Lucy Look" userId="5d272b35331f4213" providerId="LiveId" clId="{DDEED0CD-72C3-4F4E-92E4-37D97EABA29E}" dt="2024-08-19T14:44:21.311" v="15584" actId="47"/>
        <pc:sldMkLst>
          <pc:docMk/>
          <pc:sldMk cId="2563119616" sldId="265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2" creationId="{19256B7E-1633-44AB-8584-82DF5B72683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3" creationId="{EFB90AB4-D228-4548-B072-726498212362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4" creationId="{950677C9-3E42-427F-93B8-526692906471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5" creationId="{BDB9D020-1E25-453D-83DF-1420ACD3968D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6" creationId="{F5018B6D-E395-49AD-92AD-AD69E3AB40C3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12" creationId="{63B316E4-E4B4-4725-A3FF-5E868212B55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13" creationId="{7C4C89A2-8FA3-40EA-BA3A-8D9260F3A52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563119616" sldId="265"/>
            <ac:spMk id="14" creationId="{FE0E29C1-3AC9-4C3D-A129-4AE522CD0F15}"/>
          </ac:spMkLst>
        </pc:spChg>
      </pc:sldChg>
      <pc:sldChg chg="modSp del mod">
        <pc:chgData name="Lucy Look" userId="5d272b35331f4213" providerId="LiveId" clId="{DDEED0CD-72C3-4F4E-92E4-37D97EABA29E}" dt="2024-08-19T14:44:19.577" v="15581" actId="47"/>
        <pc:sldMkLst>
          <pc:docMk/>
          <pc:sldMk cId="2721508595" sldId="266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2" creationId="{E5F191A4-7839-4F63-B17C-7C366C59488C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3" creationId="{8DC8BCA7-27B2-4252-9991-74F7AAB1BA37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4" creationId="{9B9ED227-95A7-4B08-91FE-5E0EF0D41D20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5" creationId="{9C2ECAAA-1E9C-4845-8EA9-E11A76F08150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7" creationId="{DCB30BBA-9B6A-456E-B97C-838A470246BE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9" creationId="{0E8484A3-7910-4118-9E59-781C39A7F378}"/>
          </ac:spMkLst>
        </pc:spChg>
        <pc:spChg chg="mod">
          <ac:chgData name="Lucy Look" userId="5d272b35331f4213" providerId="LiveId" clId="{DDEED0CD-72C3-4F4E-92E4-37D97EABA29E}" dt="2024-08-17T14:18:35.814" v="2536" actId="27636"/>
          <ac:spMkLst>
            <pc:docMk/>
            <pc:sldMk cId="2721508595" sldId="266"/>
            <ac:spMk id="10" creationId="{C566FE0B-23CE-42CB-ADFD-5D0D46A237F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38" creationId="{61661636-052E-4019-A784-3A65FB52016C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39" creationId="{CA4F353C-3A14-4A37-8C65-E5EAF165B50E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721508595" sldId="266"/>
            <ac:spMk id="40" creationId="{10BF64B1-224D-4CB5-B4AF-D944A4C4745A}"/>
          </ac:spMkLst>
        </pc:spChg>
      </pc:sldChg>
      <pc:sldChg chg="modSp del">
        <pc:chgData name="Lucy Look" userId="5d272b35331f4213" providerId="LiveId" clId="{DDEED0CD-72C3-4F4E-92E4-37D97EABA29E}" dt="2024-08-19T14:44:20.188" v="15582" actId="47"/>
        <pc:sldMkLst>
          <pc:docMk/>
          <pc:sldMk cId="445070695" sldId="267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445070695" sldId="267"/>
            <ac:spMk id="2" creationId="{42D1A202-23A3-4F3A-AA92-0172C8D2DA06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45070695" sldId="267"/>
            <ac:spMk id="3" creationId="{7B943E7C-A74D-4CB3-844B-51917C88C95F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45070695" sldId="267"/>
            <ac:spMk id="36" creationId="{ACE14C97-A133-4845-B427-43AB7272E043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45070695" sldId="267"/>
            <ac:spMk id="37" creationId="{B032D5C0-351C-4E10-94BC-033F2FC32426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45070695" sldId="267"/>
            <ac:spMk id="38" creationId="{7664B428-9BC3-4DBA-A039-5DCE1AC97916}"/>
          </ac:spMkLst>
        </pc:sp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445070695" sldId="267"/>
            <ac:picMk id="10" creationId="{1A068317-699A-4C96-BD22-58E7B50ADDE8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445070695" sldId="267"/>
            <ac:picMk id="12" creationId="{472D5204-8793-4F5F-9D4D-550EEED5A179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445070695" sldId="267"/>
            <ac:picMk id="14" creationId="{42894B38-95F7-4427-AF6B-DD2678CF1C78}"/>
          </ac:picMkLst>
        </pc:picChg>
      </pc:sldChg>
      <pc:sldChg chg="modSp del">
        <pc:chgData name="Lucy Look" userId="5d272b35331f4213" providerId="LiveId" clId="{DDEED0CD-72C3-4F4E-92E4-37D97EABA29E}" dt="2024-08-19T14:44:20.819" v="15583" actId="47"/>
        <pc:sldMkLst>
          <pc:docMk/>
          <pc:sldMk cId="3103683689" sldId="268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3103683689" sldId="268"/>
            <ac:spMk id="2" creationId="{69FAE308-3076-43DB-B834-DA0B0AE19AF9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3103683689" sldId="268"/>
            <ac:spMk id="3" creationId="{BABC2CE0-8806-4B2A-A10A-32984D31743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3103683689" sldId="268"/>
            <ac:spMk id="124" creationId="{95576E3A-3789-4FEF-96AE-C43B93B7AE6F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3103683689" sldId="268"/>
            <ac:spMk id="125" creationId="{A59037B4-369C-4D32-9743-29072587DE0B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3103683689" sldId="268"/>
            <ac:spMk id="126" creationId="{64086F3C-129F-4A29-A09C-7700661E06BF}"/>
          </ac:spMkLst>
        </pc:spChg>
      </pc:sldChg>
      <pc:sldChg chg="modSp del mod">
        <pc:chgData name="Lucy Look" userId="5d272b35331f4213" providerId="LiveId" clId="{DDEED0CD-72C3-4F4E-92E4-37D97EABA29E}" dt="2024-08-19T14:44:22.529" v="15587" actId="47"/>
        <pc:sldMkLst>
          <pc:docMk/>
          <pc:sldMk cId="962321713" sldId="297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962321713" sldId="297"/>
            <ac:spMk id="2" creationId="{901FB443-F374-4074-A3AF-F824D82C8FE2}"/>
          </ac:spMkLst>
        </pc:spChg>
        <pc:spChg chg="mod">
          <ac:chgData name="Lucy Look" userId="5d272b35331f4213" providerId="LiveId" clId="{DDEED0CD-72C3-4F4E-92E4-37D97EABA29E}" dt="2024-08-17T14:18:35.790" v="2535" actId="27636"/>
          <ac:spMkLst>
            <pc:docMk/>
            <pc:sldMk cId="962321713" sldId="297"/>
            <ac:spMk id="7" creationId="{F9013BD0-EEB5-4536-B6C3-3DCD3D3F1ABD}"/>
          </ac:spMkLst>
        </pc:sp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962321713" sldId="297"/>
            <ac:picMk id="4" creationId="{47C8ECED-459E-4C1F-B2EA-4B036DE56CAD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962321713" sldId="297"/>
            <ac:picMk id="6" creationId="{B8344418-C7C3-4FAF-A282-B36151FA2FCB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962321713" sldId="297"/>
            <ac:picMk id="9" creationId="{3E8467EC-EAFA-41AA-9D43-AE1388D919FD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962321713" sldId="297"/>
            <ac:picMk id="11" creationId="{D09F86DB-FD3D-46AA-BE4E-8097B0D4D725}"/>
          </ac:picMkLst>
        </pc:picChg>
      </pc:sldChg>
      <pc:sldChg chg="modSp del">
        <pc:chgData name="Lucy Look" userId="5d272b35331f4213" providerId="LiveId" clId="{DDEED0CD-72C3-4F4E-92E4-37D97EABA29E}" dt="2024-08-19T14:44:22.182" v="15586" actId="47"/>
        <pc:sldMkLst>
          <pc:docMk/>
          <pc:sldMk cId="134718700" sldId="299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13" creationId="{289FFCBD-061F-4FE8-BB82-AB1733C9225C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46" creationId="{CD5E908A-501A-4558-A678-42BF2D8FCDC1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49" creationId="{BC6711E1-B796-4D1D-BAC8-770C06C53DB6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0" creationId="{584E00CC-0BE9-4582-B15B-D2F934C326AE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4" creationId="{E99206D5-9697-4725-A5A8-879EE5CCE83E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5" creationId="{4049A65B-9215-4059-9E97-7DF18F57D08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6" creationId="{FC0A64F4-87E9-46A8-BCC4-6F1DFE8A3E6D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7" creationId="{84A7E98E-D781-441A-BA74-EF1BED01B58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8" creationId="{51E437D6-831B-4C6D-8A0F-B4D300E2C6B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59" creationId="{04476A89-3D0A-4A48-96B0-5C6961284982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60" creationId="{19060954-5CBF-46C3-AF76-911B1F83EA76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61" creationId="{9B1C6412-A141-40D2-9A6B-C1069B0F6B8F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62" creationId="{28873B3C-0DB0-4560-9D3C-9D1DD271841E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34718700" sldId="299"/>
            <ac:spMk id="63" creationId="{5689D895-3876-4B11-907D-B46AA9520108}"/>
          </ac:spMkLst>
        </pc:sp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134718700" sldId="299"/>
            <ac:picMk id="25" creationId="{F1B398D1-2C82-4CDD-9305-CD315832B8F2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134718700" sldId="299"/>
            <ac:picMk id="29" creationId="{2623E100-E20A-4D63-877A-8F63331E1677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134718700" sldId="299"/>
            <ac:picMk id="33" creationId="{D8DDBC01-61F9-424B-BE7C-5E90A2899EF4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134718700" sldId="299"/>
            <ac:picMk id="37" creationId="{8A6FA0E8-E6CC-42B0-9698-D8AAF2555869}"/>
          </ac:picMkLst>
        </pc:picChg>
        <pc:picChg chg="mod">
          <ac:chgData name="Lucy Look" userId="5d272b35331f4213" providerId="LiveId" clId="{DDEED0CD-72C3-4F4E-92E4-37D97EABA29E}" dt="2024-08-17T14:18:35.586" v="2534"/>
          <ac:picMkLst>
            <pc:docMk/>
            <pc:sldMk cId="134718700" sldId="299"/>
            <ac:picMk id="41" creationId="{ADA6917C-333B-412F-9E10-F89646EADCC3}"/>
          </ac:picMkLst>
        </pc:picChg>
      </pc:sldChg>
      <pc:sldChg chg="modSp del mod">
        <pc:chgData name="Lucy Look" userId="5d272b35331f4213" providerId="LiveId" clId="{DDEED0CD-72C3-4F4E-92E4-37D97EABA29E}" dt="2024-08-19T14:44:21.833" v="15585" actId="47"/>
        <pc:sldMkLst>
          <pc:docMk/>
          <pc:sldMk cId="804806354" sldId="300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804806354" sldId="300"/>
            <ac:spMk id="2" creationId="{0D4E6E68-D059-4E48-A1A5-6D9FF5737F2F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804806354" sldId="300"/>
            <ac:spMk id="5" creationId="{33579941-CC56-4700-B032-DD38318272E4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804806354" sldId="300"/>
            <ac:spMk id="6" creationId="{5E388C9B-5E77-4A32-9230-CF42155BCB0B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804806354" sldId="300"/>
            <ac:spMk id="7" creationId="{2411E042-EBFC-45CD-939D-D5DD1426061C}"/>
          </ac:spMkLst>
        </pc:spChg>
        <pc:graphicFrameChg chg="mod">
          <ac:chgData name="Lucy Look" userId="5d272b35331f4213" providerId="LiveId" clId="{DDEED0CD-72C3-4F4E-92E4-37D97EABA29E}" dt="2024-08-17T14:18:35.586" v="2534"/>
          <ac:graphicFrameMkLst>
            <pc:docMk/>
            <pc:sldMk cId="804806354" sldId="300"/>
            <ac:graphicFrameMk id="4" creationId="{4DE76F03-02C2-4450-8BCD-B9723A85980A}"/>
          </ac:graphicFrameMkLst>
        </pc:graphicFrameChg>
      </pc:sldChg>
      <pc:sldChg chg="modSp mod modAnim">
        <pc:chgData name="Lucy Look" userId="5d272b35331f4213" providerId="LiveId" clId="{DDEED0CD-72C3-4F4E-92E4-37D97EABA29E}" dt="2024-08-19T14:53:09.798" v="15688"/>
        <pc:sldMkLst>
          <pc:docMk/>
          <pc:sldMk cId="2381678910" sldId="301"/>
        </pc:sldMkLst>
        <pc:spChg chg="mod">
          <ac:chgData name="Lucy Look" userId="5d272b35331f4213" providerId="LiveId" clId="{DDEED0CD-72C3-4F4E-92E4-37D97EABA29E}" dt="2024-08-17T14:18:35.586" v="2534"/>
          <ac:spMkLst>
            <pc:docMk/>
            <pc:sldMk cId="2381678910" sldId="301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0:03:10.920" v="9151" actId="20577"/>
          <ac:spMkLst>
            <pc:docMk/>
            <pc:sldMk cId="2381678910" sldId="301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381678910" sldId="301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381678910" sldId="301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381678910" sldId="301"/>
            <ac:spMk id="104" creationId="{BC4462F5-98AF-457A-94DC-C44EA835679D}"/>
          </ac:spMkLst>
        </pc:spChg>
      </pc:sldChg>
      <pc:sldChg chg="modSp mod modAnim">
        <pc:chgData name="Lucy Look" userId="5d272b35331f4213" providerId="LiveId" clId="{DDEED0CD-72C3-4F4E-92E4-37D97EABA29E}" dt="2024-08-19T14:53:15.882" v="15689"/>
        <pc:sldMkLst>
          <pc:docMk/>
          <pc:sldMk cId="1232718083" sldId="302"/>
        </pc:sldMkLst>
        <pc:spChg chg="mod">
          <ac:chgData name="Lucy Look" userId="5d272b35331f4213" providerId="LiveId" clId="{DDEED0CD-72C3-4F4E-92E4-37D97EABA29E}" dt="2024-08-19T14:48:16.415" v="15637" actId="1076"/>
          <ac:spMkLst>
            <pc:docMk/>
            <pc:sldMk cId="1232718083" sldId="302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8:22.552" v="15639" actId="1076"/>
          <ac:spMkLst>
            <pc:docMk/>
            <pc:sldMk cId="1232718083" sldId="302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232718083" sldId="302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232718083" sldId="302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232718083" sldId="302"/>
            <ac:spMk id="104" creationId="{BC4462F5-98AF-457A-94DC-C44EA835679D}"/>
          </ac:spMkLst>
        </pc:spChg>
      </pc:sldChg>
      <pc:sldChg chg="modSp add mod modAnim">
        <pc:chgData name="Lucy Look" userId="5d272b35331f4213" providerId="LiveId" clId="{DDEED0CD-72C3-4F4E-92E4-37D97EABA29E}" dt="2024-08-19T14:53:24.551" v="15691"/>
        <pc:sldMkLst>
          <pc:docMk/>
          <pc:sldMk cId="2269189563" sldId="303"/>
        </pc:sldMkLst>
        <pc:spChg chg="mod">
          <ac:chgData name="Lucy Look" userId="5d272b35331f4213" providerId="LiveId" clId="{DDEED0CD-72C3-4F4E-92E4-37D97EABA29E}" dt="2024-08-19T14:47:56.271" v="15633" actId="1076"/>
          <ac:spMkLst>
            <pc:docMk/>
            <pc:sldMk cId="2269189563" sldId="303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8:01.301" v="15635" actId="14100"/>
          <ac:spMkLst>
            <pc:docMk/>
            <pc:sldMk cId="2269189563" sldId="303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269189563" sldId="303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269189563" sldId="303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269189563" sldId="303"/>
            <ac:spMk id="104" creationId="{BC4462F5-98AF-457A-94DC-C44EA835679D}"/>
          </ac:spMkLst>
        </pc:spChg>
      </pc:sldChg>
      <pc:sldChg chg="delSp modSp new mod ord modAnim">
        <pc:chgData name="Lucy Look" userId="5d272b35331f4213" providerId="LiveId" clId="{DDEED0CD-72C3-4F4E-92E4-37D97EABA29E}" dt="2024-08-19T14:52:16.387" v="15659"/>
        <pc:sldMkLst>
          <pc:docMk/>
          <pc:sldMk cId="2126646810" sldId="304"/>
        </pc:sldMkLst>
        <pc:spChg chg="mod">
          <ac:chgData name="Lucy Look" userId="5d272b35331f4213" providerId="LiveId" clId="{DDEED0CD-72C3-4F4E-92E4-37D97EABA29E}" dt="2024-08-18T20:09:57.145" v="8227" actId="14100"/>
          <ac:spMkLst>
            <pc:docMk/>
            <pc:sldMk cId="2126646810" sldId="304"/>
            <ac:spMk id="2" creationId="{19982854-818A-44CF-8D5E-5E32D1944A42}"/>
          </ac:spMkLst>
        </pc:spChg>
        <pc:spChg chg="mod">
          <ac:chgData name="Lucy Look" userId="5d272b35331f4213" providerId="LiveId" clId="{DDEED0CD-72C3-4F4E-92E4-37D97EABA29E}" dt="2024-08-18T20:16:00.604" v="8556" actId="27636"/>
          <ac:spMkLst>
            <pc:docMk/>
            <pc:sldMk cId="2126646810" sldId="304"/>
            <ac:spMk id="3" creationId="{B9B72C0B-0C21-329F-64C0-55D872E840D5}"/>
          </ac:spMkLst>
        </pc:spChg>
        <pc:spChg chg="mod">
          <ac:chgData name="Lucy Look" userId="5d272b35331f4213" providerId="LiveId" clId="{DDEED0CD-72C3-4F4E-92E4-37D97EABA29E}" dt="2024-08-18T21:40:31.180" v="8947" actId="14100"/>
          <ac:spMkLst>
            <pc:docMk/>
            <pc:sldMk cId="2126646810" sldId="304"/>
            <ac:spMk id="4" creationId="{CF0AE2FD-9049-41C2-D8AA-CF2BC26C4503}"/>
          </ac:spMkLst>
        </pc:spChg>
        <pc:spChg chg="mod">
          <ac:chgData name="Lucy Look" userId="5d272b35331f4213" providerId="LiveId" clId="{DDEED0CD-72C3-4F4E-92E4-37D97EABA29E}" dt="2024-08-18T21:40:28.778" v="8946" actId="1076"/>
          <ac:spMkLst>
            <pc:docMk/>
            <pc:sldMk cId="2126646810" sldId="304"/>
            <ac:spMk id="5" creationId="{DA9D205F-9D8B-0154-30A3-C941BC31B39C}"/>
          </ac:spMkLst>
        </pc:spChg>
        <pc:spChg chg="mod">
          <ac:chgData name="Lucy Look" userId="5d272b35331f4213" providerId="LiveId" clId="{DDEED0CD-72C3-4F4E-92E4-37D97EABA29E}" dt="2024-08-18T21:40:19.348" v="8943" actId="27636"/>
          <ac:spMkLst>
            <pc:docMk/>
            <pc:sldMk cId="2126646810" sldId="304"/>
            <ac:spMk id="6" creationId="{F9BC0D56-A6FE-C634-86A5-7C8A6BA9DF26}"/>
          </ac:spMkLst>
        </pc:spChg>
        <pc:spChg chg="mod">
          <ac:chgData name="Lucy Look" userId="5d272b35331f4213" providerId="LiveId" clId="{DDEED0CD-72C3-4F4E-92E4-37D97EABA29E}" dt="2024-08-18T21:40:10.320" v="8940" actId="1076"/>
          <ac:spMkLst>
            <pc:docMk/>
            <pc:sldMk cId="2126646810" sldId="304"/>
            <ac:spMk id="7" creationId="{FE6CB6BF-29EE-BE88-3249-7F081345BFC6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126646810" sldId="304"/>
            <ac:spMk id="8" creationId="{0A97CBE6-955D-59E3-5FDD-F6C6C0A61072}"/>
          </ac:spMkLst>
        </pc:spChg>
        <pc:spChg chg="del mod">
          <ac:chgData name="Lucy Look" userId="5d272b35331f4213" providerId="LiveId" clId="{DDEED0CD-72C3-4F4E-92E4-37D97EABA29E}" dt="2024-08-18T20:19:30.930" v="8631" actId="478"/>
          <ac:spMkLst>
            <pc:docMk/>
            <pc:sldMk cId="2126646810" sldId="304"/>
            <ac:spMk id="9" creationId="{8620FFCA-9A91-18C6-B004-E2F538B82DB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126646810" sldId="304"/>
            <ac:spMk id="10" creationId="{BB3759DA-AA19-6E24-3E45-531294B5059F}"/>
          </ac:spMkLst>
        </pc:spChg>
        <pc:spChg chg="del mod">
          <ac:chgData name="Lucy Look" userId="5d272b35331f4213" providerId="LiveId" clId="{DDEED0CD-72C3-4F4E-92E4-37D97EABA29E}" dt="2024-08-18T20:19:33.811" v="8632" actId="478"/>
          <ac:spMkLst>
            <pc:docMk/>
            <pc:sldMk cId="2126646810" sldId="304"/>
            <ac:spMk id="11" creationId="{AEDEB32C-C650-532A-7FAE-E29CB830FB9D}"/>
          </ac:spMkLst>
        </pc:spChg>
        <pc:spChg chg="mod">
          <ac:chgData name="Lucy Look" userId="5d272b35331f4213" providerId="LiveId" clId="{DDEED0CD-72C3-4F4E-92E4-37D97EABA29E}" dt="2024-08-18T20:17:44.813" v="8565" actId="20577"/>
          <ac:spMkLst>
            <pc:docMk/>
            <pc:sldMk cId="2126646810" sldId="304"/>
            <ac:spMk id="12" creationId="{98151AB3-2DDB-D378-16B1-AF657115AE26}"/>
          </ac:spMkLst>
        </pc:spChg>
        <pc:spChg chg="del mod">
          <ac:chgData name="Lucy Look" userId="5d272b35331f4213" providerId="LiveId" clId="{DDEED0CD-72C3-4F4E-92E4-37D97EABA29E}" dt="2024-08-18T20:19:28.426" v="8630" actId="478"/>
          <ac:spMkLst>
            <pc:docMk/>
            <pc:sldMk cId="2126646810" sldId="304"/>
            <ac:spMk id="13" creationId="{DFCBA44C-0035-2E92-0D4A-0D8E79E1519C}"/>
          </ac:spMkLst>
        </pc:spChg>
        <pc:spChg chg="mod">
          <ac:chgData name="Lucy Look" userId="5d272b35331f4213" providerId="LiveId" clId="{DDEED0CD-72C3-4F4E-92E4-37D97EABA29E}" dt="2024-08-18T20:19:25.014" v="8629" actId="20577"/>
          <ac:spMkLst>
            <pc:docMk/>
            <pc:sldMk cId="2126646810" sldId="304"/>
            <ac:spMk id="14" creationId="{E17185E6-CE0B-C8C8-FEFD-AC34112DF16E}"/>
          </ac:spMkLst>
        </pc:spChg>
        <pc:spChg chg="del mod">
          <ac:chgData name="Lucy Look" userId="5d272b35331f4213" providerId="LiveId" clId="{DDEED0CD-72C3-4F4E-92E4-37D97EABA29E}" dt="2024-08-18T20:19:37.013" v="8633" actId="478"/>
          <ac:spMkLst>
            <pc:docMk/>
            <pc:sldMk cId="2126646810" sldId="304"/>
            <ac:spMk id="15" creationId="{D570B0B6-1755-8DC6-06B9-BCD5064CA993}"/>
          </ac:spMkLst>
        </pc:spChg>
        <pc:spChg chg="mod">
          <ac:chgData name="Lucy Look" userId="5d272b35331f4213" providerId="LiveId" clId="{DDEED0CD-72C3-4F4E-92E4-37D97EABA29E}" dt="2024-08-18T21:40:15.777" v="8941" actId="1076"/>
          <ac:spMkLst>
            <pc:docMk/>
            <pc:sldMk cId="2126646810" sldId="304"/>
            <ac:spMk id="16" creationId="{CF5A9156-A1B5-84C0-C828-21C0D992AD04}"/>
          </ac:spMkLst>
        </pc:spChg>
        <pc:spChg chg="del mod">
          <ac:chgData name="Lucy Look" userId="5d272b35331f4213" providerId="LiveId" clId="{DDEED0CD-72C3-4F4E-92E4-37D97EABA29E}" dt="2024-08-18T20:19:40.664" v="8634" actId="478"/>
          <ac:spMkLst>
            <pc:docMk/>
            <pc:sldMk cId="2126646810" sldId="304"/>
            <ac:spMk id="17" creationId="{C95D9BA2-61E5-0342-4529-F7956A211E48}"/>
          </ac:spMkLst>
        </pc:spChg>
      </pc:sldChg>
      <pc:sldChg chg="addSp delSp modSp add mod ord modAnim">
        <pc:chgData name="Lucy Look" userId="5d272b35331f4213" providerId="LiveId" clId="{DDEED0CD-72C3-4F4E-92E4-37D97EABA29E}" dt="2024-08-19T14:53:42.601" v="15695"/>
        <pc:sldMkLst>
          <pc:docMk/>
          <pc:sldMk cId="2043487930" sldId="305"/>
        </pc:sldMkLst>
        <pc:spChg chg="add del mod">
          <ac:chgData name="Lucy Look" userId="5d272b35331f4213" providerId="LiveId" clId="{DDEED0CD-72C3-4F4E-92E4-37D97EABA29E}" dt="2024-08-19T14:47:02.616" v="15628"/>
          <ac:spMkLst>
            <pc:docMk/>
            <pc:sldMk cId="2043487930" sldId="305"/>
            <ac:spMk id="3" creationId="{21B19811-955B-0F0B-1394-CB74509E327A}"/>
          </ac:spMkLst>
        </pc:spChg>
        <pc:spChg chg="add del mod">
          <ac:chgData name="Lucy Look" userId="5d272b35331f4213" providerId="LiveId" clId="{DDEED0CD-72C3-4F4E-92E4-37D97EABA29E}" dt="2024-08-19T14:47:27.261" v="15630"/>
          <ac:spMkLst>
            <pc:docMk/>
            <pc:sldMk cId="2043487930" sldId="305"/>
            <ac:spMk id="6" creationId="{66FD4D16-B2F9-BBDE-9381-9E01EBA244FB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2043487930" sldId="305"/>
            <ac:spMk id="7" creationId="{B16E9532-6DC7-411D-A09F-8413A5B95FFE}"/>
          </ac:spMkLst>
        </pc:spChg>
        <pc:spChg chg="mod">
          <ac:chgData name="Lucy Look" userId="5d272b35331f4213" providerId="LiveId" clId="{DDEED0CD-72C3-4F4E-92E4-37D97EABA29E}" dt="2024-08-17T15:40:46.473" v="6761" actId="20577"/>
          <ac:spMkLst>
            <pc:docMk/>
            <pc:sldMk cId="2043487930" sldId="305"/>
            <ac:spMk id="8" creationId="{2C602EC3-0115-4FB6-BAA7-BCA17E611651}"/>
          </ac:spMkLst>
        </pc:spChg>
        <pc:picChg chg="add del mod">
          <ac:chgData name="Lucy Look" userId="5d272b35331f4213" providerId="LiveId" clId="{DDEED0CD-72C3-4F4E-92E4-37D97EABA29E}" dt="2024-08-19T14:46:32.461" v="15625" actId="478"/>
          <ac:picMkLst>
            <pc:docMk/>
            <pc:sldMk cId="2043487930" sldId="305"/>
            <ac:picMk id="2" creationId="{EF8A5800-D5F6-0166-8E3A-DA7E849E30B7}"/>
          </ac:picMkLst>
        </pc:picChg>
        <pc:picChg chg="add mod">
          <ac:chgData name="Lucy Look" userId="5d272b35331f4213" providerId="LiveId" clId="{DDEED0CD-72C3-4F4E-92E4-37D97EABA29E}" dt="2024-08-19T14:47:02.616" v="15628"/>
          <ac:picMkLst>
            <pc:docMk/>
            <pc:sldMk cId="2043487930" sldId="305"/>
            <ac:picMk id="4" creationId="{E29A807D-5C41-6562-4BF7-D312F3CA0DDA}"/>
          </ac:picMkLst>
        </pc:picChg>
        <pc:picChg chg="del mod">
          <ac:chgData name="Lucy Look" userId="5d272b35331f4213" providerId="LiveId" clId="{DDEED0CD-72C3-4F4E-92E4-37D97EABA29E}" dt="2024-08-19T14:46:55.959" v="15627" actId="478"/>
          <ac:picMkLst>
            <pc:docMk/>
            <pc:sldMk cId="2043487930" sldId="305"/>
            <ac:picMk id="9" creationId="{3157C130-A151-49C9-841C-4727F37F3314}"/>
          </ac:picMkLst>
        </pc:picChg>
        <pc:picChg chg="add mod modCrop">
          <ac:chgData name="Lucy Look" userId="5d272b35331f4213" providerId="LiveId" clId="{DDEED0CD-72C3-4F4E-92E4-37D97EABA29E}" dt="2024-08-19T14:47:36.170" v="15632" actId="18131"/>
          <ac:picMkLst>
            <pc:docMk/>
            <pc:sldMk cId="2043487930" sldId="305"/>
            <ac:picMk id="10" creationId="{3DB817DF-B9C2-A0CC-39F8-960CD486CAB8}"/>
          </ac:picMkLst>
        </pc:picChg>
        <pc:picChg chg="del mod">
          <ac:chgData name="Lucy Look" userId="5d272b35331f4213" providerId="LiveId" clId="{DDEED0CD-72C3-4F4E-92E4-37D97EABA29E}" dt="2024-08-19T14:47:04.521" v="15629" actId="478"/>
          <ac:picMkLst>
            <pc:docMk/>
            <pc:sldMk cId="2043487930" sldId="305"/>
            <ac:picMk id="14" creationId="{5C0075ED-C567-4784-9E43-B86220CE1230}"/>
          </ac:picMkLst>
        </pc:picChg>
        <pc:picChg chg="add del">
          <ac:chgData name="Lucy Look" userId="5d272b35331f4213" providerId="LiveId" clId="{DDEED0CD-72C3-4F4E-92E4-37D97EABA29E}" dt="2024-08-19T14:46:55.959" v="15627" actId="478"/>
          <ac:picMkLst>
            <pc:docMk/>
            <pc:sldMk cId="2043487930" sldId="305"/>
            <ac:picMk id="1026" creationId="{CD068EB9-F698-9BA5-2B45-413ACD0D2C27}"/>
          </ac:picMkLst>
        </pc:picChg>
      </pc:sldChg>
      <pc:sldChg chg="modSp add mod ord modAnim">
        <pc:chgData name="Lucy Look" userId="5d272b35331f4213" providerId="LiveId" clId="{DDEED0CD-72C3-4F4E-92E4-37D97EABA29E}" dt="2024-08-19T14:54:00.987" v="15698"/>
        <pc:sldMkLst>
          <pc:docMk/>
          <pc:sldMk cId="427943391" sldId="306"/>
        </pc:sldMkLst>
        <pc:spChg chg="mod">
          <ac:chgData name="Lucy Look" userId="5d272b35331f4213" providerId="LiveId" clId="{DDEED0CD-72C3-4F4E-92E4-37D97EABA29E}" dt="2024-08-19T10:38:00.811" v="10073" actId="1076"/>
          <ac:spMkLst>
            <pc:docMk/>
            <pc:sldMk cId="427943391" sldId="306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5:43.038" v="15613" actId="14100"/>
          <ac:spMkLst>
            <pc:docMk/>
            <pc:sldMk cId="427943391" sldId="306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7943391" sldId="306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7943391" sldId="306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427943391" sldId="306"/>
            <ac:spMk id="104" creationId="{BC4462F5-98AF-457A-94DC-C44EA835679D}"/>
          </ac:spMkLst>
        </pc:spChg>
      </pc:sldChg>
      <pc:sldChg chg="modSp add mod modAnim">
        <pc:chgData name="Lucy Look" userId="5d272b35331f4213" providerId="LiveId" clId="{DDEED0CD-72C3-4F4E-92E4-37D97EABA29E}" dt="2024-08-19T14:54:08.058" v="15699"/>
        <pc:sldMkLst>
          <pc:docMk/>
          <pc:sldMk cId="1922845902" sldId="307"/>
        </pc:sldMkLst>
        <pc:spChg chg="mod">
          <ac:chgData name="Lucy Look" userId="5d272b35331f4213" providerId="LiveId" clId="{DDEED0CD-72C3-4F4E-92E4-37D97EABA29E}" dt="2024-08-19T14:45:29.926" v="15611" actId="1076"/>
          <ac:spMkLst>
            <pc:docMk/>
            <pc:sldMk cId="1922845902" sldId="307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5:34.318" v="15612" actId="14100"/>
          <ac:spMkLst>
            <pc:docMk/>
            <pc:sldMk cId="1922845902" sldId="307"/>
            <ac:spMk id="3" creationId="{95B371F2-DBA5-415A-82C8-651F587B857A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922845902" sldId="307"/>
            <ac:spMk id="102" creationId="{F956151C-A474-42C6-9D67-B6779EF6B765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922845902" sldId="307"/>
            <ac:spMk id="103" creationId="{EE131F31-1D34-4CC9-8C56-BACFA6C86A48}"/>
          </ac:spMkLst>
        </pc:spChg>
        <pc:spChg chg="mod">
          <ac:chgData name="Lucy Look" userId="5d272b35331f4213" providerId="LiveId" clId="{DDEED0CD-72C3-4F4E-92E4-37D97EABA29E}" dt="2024-08-17T14:18:35.586" v="2534"/>
          <ac:spMkLst>
            <pc:docMk/>
            <pc:sldMk cId="1922845902" sldId="307"/>
            <ac:spMk id="104" creationId="{BC4462F5-98AF-457A-94DC-C44EA835679D}"/>
          </ac:spMkLst>
        </pc:spChg>
      </pc:sldChg>
      <pc:sldChg chg="addSp delSp modSp add mod setBg modAnim setClrOvrMap">
        <pc:chgData name="Lucy Look" userId="5d272b35331f4213" providerId="LiveId" clId="{DDEED0CD-72C3-4F4E-92E4-37D97EABA29E}" dt="2024-08-19T14:54:13.538" v="15700"/>
        <pc:sldMkLst>
          <pc:docMk/>
          <pc:sldMk cId="1165607282" sldId="308"/>
        </pc:sldMkLst>
        <pc:spChg chg="mod">
          <ac:chgData name="Lucy Look" userId="5d272b35331f4213" providerId="LiveId" clId="{DDEED0CD-72C3-4F4E-92E4-37D97EABA29E}" dt="2024-08-19T14:45:05.828" v="15605" actId="1076"/>
          <ac:spMkLst>
            <pc:docMk/>
            <pc:sldMk cId="1165607282" sldId="308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5:16.751" v="15610" actId="20577"/>
          <ac:spMkLst>
            <pc:docMk/>
            <pc:sldMk cId="1165607282" sldId="308"/>
            <ac:spMk id="3" creationId="{95B371F2-DBA5-415A-82C8-651F587B857A}"/>
          </ac:spMkLst>
        </pc:spChg>
        <pc:spChg chg="mod or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02" creationId="{F956151C-A474-42C6-9D67-B6779EF6B765}"/>
          </ac:spMkLst>
        </pc:spChg>
        <pc:spChg chg="mod or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03" creationId="{EE131F31-1D34-4CC9-8C56-BACFA6C86A48}"/>
          </ac:spMkLst>
        </pc:spChg>
        <pc:spChg chg="mod or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04" creationId="{BC4462F5-98AF-457A-94DC-C44EA835679D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09" creationId="{23522FE7-5A29-4EF6-B1EF-2CA55748A772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10" creationId="{1CE580D1-F917-4567-AFB4-99AA9B52ADF0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17" creationId="{FD6EDB49-211E-499D-9A08-6C5FF3D060F7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18" creationId="{C6870151-9189-4C3A-8379-EF3D95827A0A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19" creationId="{38F9F37E-D3CF-4F3D-96C2-25307819DF2D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20" creationId="{123EA69C-102A-4DD0-9547-05DCD271D159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21" creationId="{C5FFF17D-767C-40E7-8C89-962F1F54BCD0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22" creationId="{6A862265-5CA3-4C40-8582-7534C3B03C2A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23" creationId="{E69F39E1-619D-4D9E-8823-8BD8CC3206B6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24" creationId="{600EF80B-0391-4082-9AF5-F15B091B4CE9}"/>
          </ac:spMkLst>
        </pc:spChg>
        <pc:spChg chg="add">
          <ac:chgData name="Lucy Look" userId="5d272b35331f4213" providerId="LiveId" clId="{DDEED0CD-72C3-4F4E-92E4-37D97EABA29E}" dt="2024-08-17T14:18:51.540" v="2543" actId="26606"/>
          <ac:spMkLst>
            <pc:docMk/>
            <pc:sldMk cId="1165607282" sldId="308"/>
            <ac:spMk id="125" creationId="{C8C53F47-DF50-454F-A5A6-6B969748D972}"/>
          </ac:spMkLst>
        </pc:spChg>
        <pc:spChg chg="add del">
          <ac:chgData name="Lucy Look" userId="5d272b35331f4213" providerId="LiveId" clId="{DDEED0CD-72C3-4F4E-92E4-37D97EABA29E}" dt="2024-08-17T14:18:51.499" v="2542" actId="26606"/>
          <ac:spMkLst>
            <pc:docMk/>
            <pc:sldMk cId="1165607282" sldId="308"/>
            <ac:spMk id="128" creationId="{3FBF03E8-C602-4192-9C52-F84B29FDCC88}"/>
          </ac:spMkLst>
        </pc:spChg>
        <pc:picChg chg="add del">
          <ac:chgData name="Lucy Look" userId="5d272b35331f4213" providerId="LiveId" clId="{DDEED0CD-72C3-4F4E-92E4-37D97EABA29E}" dt="2024-08-17T14:18:51.499" v="2542" actId="26606"/>
          <ac:picMkLst>
            <pc:docMk/>
            <pc:sldMk cId="1165607282" sldId="308"/>
            <ac:picMk id="106" creationId="{94E44F5D-1886-7787-506F-E3F677D877F5}"/>
          </ac:picMkLst>
        </pc:picChg>
        <pc:picChg chg="add">
          <ac:chgData name="Lucy Look" userId="5d272b35331f4213" providerId="LiveId" clId="{DDEED0CD-72C3-4F4E-92E4-37D97EABA29E}" dt="2024-08-17T14:18:51.540" v="2543" actId="26606"/>
          <ac:picMkLst>
            <pc:docMk/>
            <pc:sldMk cId="1165607282" sldId="308"/>
            <ac:picMk id="111" creationId="{C2192E09-EBC7-416C-B887-DFF915D7F43D}"/>
          </ac:picMkLst>
        </pc:picChg>
        <pc:picChg chg="add del">
          <ac:chgData name="Lucy Look" userId="5d272b35331f4213" providerId="LiveId" clId="{DDEED0CD-72C3-4F4E-92E4-37D97EABA29E}" dt="2024-08-17T14:18:51.499" v="2542" actId="26606"/>
          <ac:picMkLst>
            <pc:docMk/>
            <pc:sldMk cId="1165607282" sldId="308"/>
            <ac:picMk id="112" creationId="{1F5620B8-A2D8-4568-B566-F0453A0D9167}"/>
          </ac:picMkLst>
        </pc:picChg>
        <pc:picChg chg="add">
          <ac:chgData name="Lucy Look" userId="5d272b35331f4213" providerId="LiveId" clId="{DDEED0CD-72C3-4F4E-92E4-37D97EABA29E}" dt="2024-08-17T14:18:51.540" v="2543" actId="26606"/>
          <ac:picMkLst>
            <pc:docMk/>
            <pc:sldMk cId="1165607282" sldId="308"/>
            <ac:picMk id="127" creationId="{6A26901A-BC62-4A3A-A07A-65E1F3DDDEC6}"/>
          </ac:picMkLst>
        </pc:picChg>
        <pc:cxnChg chg="add">
          <ac:chgData name="Lucy Look" userId="5d272b35331f4213" providerId="LiveId" clId="{DDEED0CD-72C3-4F4E-92E4-37D97EABA29E}" dt="2024-08-17T14:18:51.540" v="2543" actId="26606"/>
          <ac:cxnSpMkLst>
            <pc:docMk/>
            <pc:sldMk cId="1165607282" sldId="308"/>
            <ac:cxnSpMk id="113" creationId="{2924498D-E084-44BE-A196-CFCE35564350}"/>
          </ac:cxnSpMkLst>
        </pc:cxnChg>
        <pc:cxnChg chg="add del">
          <ac:chgData name="Lucy Look" userId="5d272b35331f4213" providerId="LiveId" clId="{DDEED0CD-72C3-4F4E-92E4-37D97EABA29E}" dt="2024-08-17T14:18:51.499" v="2542" actId="26606"/>
          <ac:cxnSpMkLst>
            <pc:docMk/>
            <pc:sldMk cId="1165607282" sldId="308"/>
            <ac:cxnSpMk id="114" creationId="{1C7D2BA4-4B7A-4596-8BCC-5CF715423894}"/>
          </ac:cxnSpMkLst>
        </pc:cxnChg>
        <pc:cxnChg chg="add">
          <ac:chgData name="Lucy Look" userId="5d272b35331f4213" providerId="LiveId" clId="{DDEED0CD-72C3-4F4E-92E4-37D97EABA29E}" dt="2024-08-17T14:18:51.540" v="2543" actId="26606"/>
          <ac:cxnSpMkLst>
            <pc:docMk/>
            <pc:sldMk cId="1165607282" sldId="308"/>
            <ac:cxnSpMk id="115" creationId="{14C12901-9FCC-461E-A64A-89B4791235E9}"/>
          </ac:cxnSpMkLst>
        </pc:cxnChg>
        <pc:cxnChg chg="add del">
          <ac:chgData name="Lucy Look" userId="5d272b35331f4213" providerId="LiveId" clId="{DDEED0CD-72C3-4F4E-92E4-37D97EABA29E}" dt="2024-08-17T14:18:51.499" v="2542" actId="26606"/>
          <ac:cxnSpMkLst>
            <pc:docMk/>
            <pc:sldMk cId="1165607282" sldId="308"/>
            <ac:cxnSpMk id="116" creationId="{C9D4B225-18E9-4C5B-94D8-2ABE6D161E4A}"/>
          </ac:cxnSpMkLst>
        </pc:cxnChg>
        <pc:cxnChg chg="add del">
          <ac:chgData name="Lucy Look" userId="5d272b35331f4213" providerId="LiveId" clId="{DDEED0CD-72C3-4F4E-92E4-37D97EABA29E}" dt="2024-08-17T14:18:51.499" v="2542" actId="26606"/>
          <ac:cxnSpMkLst>
            <pc:docMk/>
            <pc:sldMk cId="1165607282" sldId="308"/>
            <ac:cxnSpMk id="126" creationId="{D33AC32D-5F44-45F7-A0BD-7C11A86BED57}"/>
          </ac:cxnSpMkLst>
        </pc:cxnChg>
      </pc:sldChg>
      <pc:sldChg chg="modSp add mod modAnim">
        <pc:chgData name="Lucy Look" userId="5d272b35331f4213" providerId="LiveId" clId="{DDEED0CD-72C3-4F4E-92E4-37D97EABA29E}" dt="2024-08-19T14:54:19.596" v="15701"/>
        <pc:sldMkLst>
          <pc:docMk/>
          <pc:sldMk cId="2749782163" sldId="309"/>
        </pc:sldMkLst>
        <pc:spChg chg="mod">
          <ac:chgData name="Lucy Look" userId="5d272b35331f4213" providerId="LiveId" clId="{DDEED0CD-72C3-4F4E-92E4-37D97EABA29E}" dt="2024-08-19T14:44:41.685" v="15595" actId="1076"/>
          <ac:spMkLst>
            <pc:docMk/>
            <pc:sldMk cId="2749782163" sldId="309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44:57.764" v="15604" actId="20577"/>
          <ac:spMkLst>
            <pc:docMk/>
            <pc:sldMk cId="2749782163" sldId="309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4:24.300" v="15702"/>
        <pc:sldMkLst>
          <pc:docMk/>
          <pc:sldMk cId="798153003" sldId="310"/>
        </pc:sldMkLst>
        <pc:spChg chg="mod">
          <ac:chgData name="Lucy Look" userId="5d272b35331f4213" providerId="LiveId" clId="{DDEED0CD-72C3-4F4E-92E4-37D97EABA29E}" dt="2024-08-17T14:32:36.097" v="3436" actId="20577"/>
          <ac:spMkLst>
            <pc:docMk/>
            <pc:sldMk cId="798153003" sldId="310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06:14.947" v="12345" actId="20577"/>
          <ac:spMkLst>
            <pc:docMk/>
            <pc:sldMk cId="798153003" sldId="310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4:28.339" v="15703"/>
        <pc:sldMkLst>
          <pc:docMk/>
          <pc:sldMk cId="3377497783" sldId="311"/>
        </pc:sldMkLst>
        <pc:spChg chg="mod">
          <ac:chgData name="Lucy Look" userId="5d272b35331f4213" providerId="LiveId" clId="{DDEED0CD-72C3-4F4E-92E4-37D97EABA29E}" dt="2024-08-17T14:37:00.493" v="4243" actId="313"/>
          <ac:spMkLst>
            <pc:docMk/>
            <pc:sldMk cId="3377497783" sldId="311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14:55.543" v="12852" actId="20577"/>
          <ac:spMkLst>
            <pc:docMk/>
            <pc:sldMk cId="3377497783" sldId="311"/>
            <ac:spMk id="3" creationId="{95B371F2-DBA5-415A-82C8-651F587B857A}"/>
          </ac:spMkLst>
        </pc:spChg>
      </pc:sldChg>
      <pc:sldChg chg="modSp add mod ord modAnim">
        <pc:chgData name="Lucy Look" userId="5d272b35331f4213" providerId="LiveId" clId="{DDEED0CD-72C3-4F4E-92E4-37D97EABA29E}" dt="2024-08-19T14:55:17.219" v="15718"/>
        <pc:sldMkLst>
          <pc:docMk/>
          <pc:sldMk cId="945165159" sldId="312"/>
        </pc:sldMkLst>
        <pc:spChg chg="mod">
          <ac:chgData name="Lucy Look" userId="5d272b35331f4213" providerId="LiveId" clId="{DDEED0CD-72C3-4F4E-92E4-37D97EABA29E}" dt="2024-08-17T14:53:46.380" v="4612" actId="20577"/>
          <ac:spMkLst>
            <pc:docMk/>
            <pc:sldMk cId="945165159" sldId="312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17:30.931" v="13178" actId="20577"/>
          <ac:spMkLst>
            <pc:docMk/>
            <pc:sldMk cId="945165159" sldId="312"/>
            <ac:spMk id="3" creationId="{95B371F2-DBA5-415A-82C8-651F587B857A}"/>
          </ac:spMkLst>
        </pc:spChg>
      </pc:sldChg>
      <pc:sldChg chg="modSp add mod ord modAnim">
        <pc:chgData name="Lucy Look" userId="5d272b35331f4213" providerId="LiveId" clId="{DDEED0CD-72C3-4F4E-92E4-37D97EABA29E}" dt="2024-08-19T14:55:32.591" v="15720"/>
        <pc:sldMkLst>
          <pc:docMk/>
          <pc:sldMk cId="769968204" sldId="313"/>
        </pc:sldMkLst>
        <pc:spChg chg="mod">
          <ac:chgData name="Lucy Look" userId="5d272b35331f4213" providerId="LiveId" clId="{DDEED0CD-72C3-4F4E-92E4-37D97EABA29E}" dt="2024-08-17T15:23:38.213" v="4949" actId="20577"/>
          <ac:spMkLst>
            <pc:docMk/>
            <pc:sldMk cId="769968204" sldId="313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55:08.628" v="15713" actId="14100"/>
          <ac:spMkLst>
            <pc:docMk/>
            <pc:sldMk cId="769968204" sldId="313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3:34.610" v="15693"/>
        <pc:sldMkLst>
          <pc:docMk/>
          <pc:sldMk cId="2418626146" sldId="314"/>
        </pc:sldMkLst>
        <pc:spChg chg="mod">
          <ac:chgData name="Lucy Look" userId="5d272b35331f4213" providerId="LiveId" clId="{DDEED0CD-72C3-4F4E-92E4-37D97EABA29E}" dt="2024-08-17T15:30:01.065" v="5584" actId="20577"/>
          <ac:spMkLst>
            <pc:docMk/>
            <pc:sldMk cId="2418626146" sldId="314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43:54.912" v="13769" actId="20577"/>
          <ac:spMkLst>
            <pc:docMk/>
            <pc:sldMk cId="2418626146" sldId="314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3:40.039" v="15694"/>
        <pc:sldMkLst>
          <pc:docMk/>
          <pc:sldMk cId="342598511" sldId="315"/>
        </pc:sldMkLst>
        <pc:spChg chg="mod">
          <ac:chgData name="Lucy Look" userId="5d272b35331f4213" providerId="LiveId" clId="{DDEED0CD-72C3-4F4E-92E4-37D97EABA29E}" dt="2024-08-17T15:33:38.825" v="6163" actId="20577"/>
          <ac:spMkLst>
            <pc:docMk/>
            <pc:sldMk cId="342598511" sldId="315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7T15:39:59.635" v="6674" actId="313"/>
          <ac:spMkLst>
            <pc:docMk/>
            <pc:sldMk cId="342598511" sldId="315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4:32.511" v="15704"/>
        <pc:sldMkLst>
          <pc:docMk/>
          <pc:sldMk cId="3962347629" sldId="316"/>
        </pc:sldMkLst>
        <pc:spChg chg="mod">
          <ac:chgData name="Lucy Look" userId="5d272b35331f4213" providerId="LiveId" clId="{DDEED0CD-72C3-4F4E-92E4-37D97EABA29E}" dt="2024-08-17T15:42:21.710" v="6974" actId="20577"/>
          <ac:spMkLst>
            <pc:docMk/>
            <pc:sldMk cId="3962347629" sldId="316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30:43.367" v="13498" actId="20577"/>
          <ac:spMkLst>
            <pc:docMk/>
            <pc:sldMk cId="3962347629" sldId="316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4:35.619" v="15705"/>
        <pc:sldMkLst>
          <pc:docMk/>
          <pc:sldMk cId="322053931" sldId="317"/>
        </pc:sldMkLst>
        <pc:spChg chg="mod">
          <ac:chgData name="Lucy Look" userId="5d272b35331f4213" providerId="LiveId" clId="{DDEED0CD-72C3-4F4E-92E4-37D97EABA29E}" dt="2024-08-18T19:00:57.169" v="7428" actId="20577"/>
          <ac:spMkLst>
            <pc:docMk/>
            <pc:sldMk cId="322053931" sldId="317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3:48:23.711" v="13935" actId="20577"/>
          <ac:spMkLst>
            <pc:docMk/>
            <pc:sldMk cId="322053931" sldId="317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19T14:54:56.460" v="15711" actId="20577"/>
        <pc:sldMkLst>
          <pc:docMk/>
          <pc:sldMk cId="4107422305" sldId="318"/>
        </pc:sldMkLst>
        <pc:spChg chg="mod">
          <ac:chgData name="Lucy Look" userId="5d272b35331f4213" providerId="LiveId" clId="{DDEED0CD-72C3-4F4E-92E4-37D97EABA29E}" dt="2024-08-19T14:09:00.504" v="15578" actId="1076"/>
          <ac:spMkLst>
            <pc:docMk/>
            <pc:sldMk cId="4107422305" sldId="318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19T14:54:56.460" v="15711" actId="20577"/>
          <ac:spMkLst>
            <pc:docMk/>
            <pc:sldMk cId="4107422305" sldId="318"/>
            <ac:spMk id="3" creationId="{95B371F2-DBA5-415A-82C8-651F587B857A}"/>
          </ac:spMkLst>
        </pc:spChg>
      </pc:sldChg>
      <pc:sldChg chg="modSp add mod ord modAnim">
        <pc:chgData name="Lucy Look" userId="5d272b35331f4213" providerId="LiveId" clId="{DDEED0CD-72C3-4F4E-92E4-37D97EABA29E}" dt="2024-08-22T14:38:29.744" v="15844" actId="20577"/>
        <pc:sldMkLst>
          <pc:docMk/>
          <pc:sldMk cId="2386635939" sldId="319"/>
        </pc:sldMkLst>
        <pc:spChg chg="mod">
          <ac:chgData name="Lucy Look" userId="5d272b35331f4213" providerId="LiveId" clId="{DDEED0CD-72C3-4F4E-92E4-37D97EABA29E}" dt="2024-08-22T14:37:58.184" v="15738" actId="20577"/>
          <ac:spMkLst>
            <pc:docMk/>
            <pc:sldMk cId="2386635939" sldId="319"/>
            <ac:spMk id="7" creationId="{B16E9532-6DC7-411D-A09F-8413A5B95FFE}"/>
          </ac:spMkLst>
        </pc:spChg>
        <pc:spChg chg="mod">
          <ac:chgData name="Lucy Look" userId="5d272b35331f4213" providerId="LiveId" clId="{DDEED0CD-72C3-4F4E-92E4-37D97EABA29E}" dt="2024-08-22T14:38:29.744" v="15844" actId="20577"/>
          <ac:spMkLst>
            <pc:docMk/>
            <pc:sldMk cId="2386635939" sldId="319"/>
            <ac:spMk id="8" creationId="{2C602EC3-0115-4FB6-BAA7-BCA17E611651}"/>
          </ac:spMkLst>
        </pc:spChg>
      </pc:sldChg>
      <pc:sldChg chg="modSp add mod ord modAnim">
        <pc:chgData name="Lucy Look" userId="5d272b35331f4213" providerId="LiveId" clId="{DDEED0CD-72C3-4F4E-92E4-37D97EABA29E}" dt="2024-08-22T14:51:56.687" v="17998" actId="313"/>
        <pc:sldMkLst>
          <pc:docMk/>
          <pc:sldMk cId="1027487748" sldId="320"/>
        </pc:sldMkLst>
        <pc:spChg chg="mod">
          <ac:chgData name="Lucy Look" userId="5d272b35331f4213" providerId="LiveId" clId="{DDEED0CD-72C3-4F4E-92E4-37D97EABA29E}" dt="2024-08-22T14:38:42.898" v="15870" actId="20577"/>
          <ac:spMkLst>
            <pc:docMk/>
            <pc:sldMk cId="1027487748" sldId="320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22T14:51:56.687" v="17998" actId="313"/>
          <ac:spMkLst>
            <pc:docMk/>
            <pc:sldMk cId="1027487748" sldId="320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22T14:50:32.560" v="17978" actId="20577"/>
        <pc:sldMkLst>
          <pc:docMk/>
          <pc:sldMk cId="2185544310" sldId="321"/>
        </pc:sldMkLst>
        <pc:spChg chg="mod">
          <ac:chgData name="Lucy Look" userId="5d272b35331f4213" providerId="LiveId" clId="{DDEED0CD-72C3-4F4E-92E4-37D97EABA29E}" dt="2024-08-22T14:42:01.372" v="16475" actId="20577"/>
          <ac:spMkLst>
            <pc:docMk/>
            <pc:sldMk cId="2185544310" sldId="321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22T14:50:32.560" v="17978" actId="20577"/>
          <ac:spMkLst>
            <pc:docMk/>
            <pc:sldMk cId="2185544310" sldId="321"/>
            <ac:spMk id="3" creationId="{95B371F2-DBA5-415A-82C8-651F587B857A}"/>
          </ac:spMkLst>
        </pc:spChg>
      </pc:sldChg>
      <pc:sldChg chg="modSp add mod modAnim">
        <pc:chgData name="Lucy Look" userId="5d272b35331f4213" providerId="LiveId" clId="{DDEED0CD-72C3-4F4E-92E4-37D97EABA29E}" dt="2024-08-22T14:48:55.898" v="17673" actId="313"/>
        <pc:sldMkLst>
          <pc:docMk/>
          <pc:sldMk cId="2753922166" sldId="322"/>
        </pc:sldMkLst>
        <pc:spChg chg="mod">
          <ac:chgData name="Lucy Look" userId="5d272b35331f4213" providerId="LiveId" clId="{DDEED0CD-72C3-4F4E-92E4-37D97EABA29E}" dt="2024-08-22T14:44:24.249" v="16915" actId="20577"/>
          <ac:spMkLst>
            <pc:docMk/>
            <pc:sldMk cId="2753922166" sldId="322"/>
            <ac:spMk id="2" creationId="{8C543F67-9C70-4748-8C0C-3A7863422F99}"/>
          </ac:spMkLst>
        </pc:spChg>
        <pc:spChg chg="mod">
          <ac:chgData name="Lucy Look" userId="5d272b35331f4213" providerId="LiveId" clId="{DDEED0CD-72C3-4F4E-92E4-37D97EABA29E}" dt="2024-08-22T14:48:55.898" v="17673" actId="313"/>
          <ac:spMkLst>
            <pc:docMk/>
            <pc:sldMk cId="2753922166" sldId="322"/>
            <ac:spMk id="3" creationId="{95B371F2-DBA5-415A-82C8-651F587B857A}"/>
          </ac:spMkLst>
        </pc:spChg>
      </pc:sldChg>
      <pc:sldMasterChg chg="delSldLayout">
        <pc:chgData name="Lucy Look" userId="5d272b35331f4213" providerId="LiveId" clId="{DDEED0CD-72C3-4F4E-92E4-37D97EABA29E}" dt="2024-08-19T14:44:22.529" v="15587" actId="47"/>
        <pc:sldMasterMkLst>
          <pc:docMk/>
          <pc:sldMasterMk cId="1480745965" sldId="2147483681"/>
        </pc:sldMasterMkLst>
        <pc:sldLayoutChg chg="del">
          <pc:chgData name="Lucy Look" userId="5d272b35331f4213" providerId="LiveId" clId="{DDEED0CD-72C3-4F4E-92E4-37D97EABA29E}" dt="2024-08-19T14:44:22.529" v="15587" actId="47"/>
          <pc:sldLayoutMkLst>
            <pc:docMk/>
            <pc:sldMasterMk cId="1480745965" sldId="2147483681"/>
            <pc:sldLayoutMk cId="3388112804" sldId="2147483697"/>
          </pc:sldLayoutMkLst>
        </pc:sldLayoutChg>
        <pc:sldLayoutChg chg="del">
          <pc:chgData name="Lucy Look" userId="5d272b35331f4213" providerId="LiveId" clId="{DDEED0CD-72C3-4F4E-92E4-37D97EABA29E}" dt="2024-08-19T14:44:19.577" v="15581" actId="47"/>
          <pc:sldLayoutMkLst>
            <pc:docMk/>
            <pc:sldMasterMk cId="1480745965" sldId="2147483681"/>
            <pc:sldLayoutMk cId="2102988459" sldId="2147483699"/>
          </pc:sldLayoutMkLst>
        </pc:sldLayoutChg>
        <pc:sldLayoutChg chg="del">
          <pc:chgData name="Lucy Look" userId="5d272b35331f4213" providerId="LiveId" clId="{DDEED0CD-72C3-4F4E-92E4-37D97EABA29E}" dt="2024-08-19T14:44:20.188" v="15582" actId="47"/>
          <pc:sldLayoutMkLst>
            <pc:docMk/>
            <pc:sldMasterMk cId="1480745965" sldId="2147483681"/>
            <pc:sldLayoutMk cId="1079228546" sldId="2147483700"/>
          </pc:sldLayoutMkLst>
        </pc:sldLayoutChg>
        <pc:sldLayoutChg chg="del">
          <pc:chgData name="Lucy Look" userId="5d272b35331f4213" providerId="LiveId" clId="{DDEED0CD-72C3-4F4E-92E4-37D97EABA29E}" dt="2024-08-19T14:44:20.819" v="15583" actId="47"/>
          <pc:sldLayoutMkLst>
            <pc:docMk/>
            <pc:sldMasterMk cId="1480745965" sldId="2147483681"/>
            <pc:sldLayoutMk cId="464144423" sldId="21474837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4C67D-B906-455D-BA57-3AC7BDDD5A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E0C-8512-4414-B261-B516F8BA7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75B80D-FABD-4FC7-8A89-6B424C925E22}" type="datetime1">
              <a:rPr lang="en-GB" smtClean="0"/>
              <a:t>22/08/2024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6510F-EAB7-49FF-882B-FACF21CCB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6CFF-3858-4E44-8689-2174855E0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9FA676-98A1-4ED8-86AE-3FF061B14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F671F2-2E7C-46ED-BAF7-C6A1BAC40ED2}" type="datetime1">
              <a:rPr lang="en-GB" noProof="0" smtClean="0"/>
              <a:t>21/08/2024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8B270D-091D-4ED2-8C85-0898DD7D9F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275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19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42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927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010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980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54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08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220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592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486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202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367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643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31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438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1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457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534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643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0115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334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460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20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36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84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04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855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896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29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6651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70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58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41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49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>
                <a:cs typeface="Calibri"/>
              </a:rPr>
              <a:t>Presenter name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14297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10182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Subtitle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08332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grpSp>
        <p:nvGrpSpPr>
          <p:cNvPr id="48" name="Group 47" hidden="1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153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5586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74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l"/>
            <a:r>
              <a:rPr lang="en-US" sz="3600"/>
              <a:t>GENDER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302" y="3531204"/>
            <a:ext cx="2823919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algn="l"/>
            <a:r>
              <a:rPr lang="en-US" sz="1600" cap="all"/>
              <a:t>Education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E77BA-9C53-BADB-E021-2010C1C7F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374" y="1413044"/>
            <a:ext cx="6282919" cy="32727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2854-818A-44CF-8D5E-5E32D194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08634"/>
          </a:xfrm>
        </p:spPr>
        <p:txBody>
          <a:bodyPr/>
          <a:lstStyle/>
          <a:p>
            <a:r>
              <a:rPr lang="en-GB" dirty="0"/>
              <a:t>Gender Gap in Achievement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72C0B-0C21-329F-64C0-55D872E840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1800" y="1413153"/>
            <a:ext cx="2578100" cy="3396972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GB" dirty="0"/>
              <a:t>62% girls could concentrate without supervision for 10 mins (only 49% boys)</a:t>
            </a:r>
          </a:p>
          <a:p>
            <a:pPr>
              <a:buFontTx/>
              <a:buChar char="-"/>
            </a:pPr>
            <a:r>
              <a:rPr lang="en-GB" dirty="0"/>
              <a:t>56% girls could write their own name + spell correctly (42% boys)</a:t>
            </a:r>
          </a:p>
          <a:p>
            <a:pPr>
              <a:buFontTx/>
              <a:buChar char="-"/>
            </a:pPr>
            <a:r>
              <a:rPr lang="en-GB" b="1" dirty="0"/>
              <a:t>DFES (2007) </a:t>
            </a:r>
            <a:r>
              <a:rPr lang="en-GB" dirty="0"/>
              <a:t>– 70% children with special educational needs are boys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F0AE2FD-9049-41C2-D8AA-CF2BC26C45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09900" y="1413153"/>
            <a:ext cx="2578100" cy="3396972"/>
          </a:xfrm>
        </p:spPr>
        <p:txBody>
          <a:bodyPr>
            <a:normAutofit/>
          </a:bodyPr>
          <a:lstStyle/>
          <a:p>
            <a:r>
              <a:rPr lang="en-GB" dirty="0"/>
              <a:t>Girls consistently better than boys (especially English) -&gt; gap widens with age</a:t>
            </a:r>
          </a:p>
          <a:p>
            <a:r>
              <a:rPr lang="en-GB" dirty="0"/>
              <a:t>Science/ maths = gap is narrower (girls still do better)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9D205F-9D8B-0154-30A3-C941BC31B3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46748" y="1981199"/>
            <a:ext cx="1708151" cy="2828925"/>
          </a:xfrm>
        </p:spPr>
        <p:txBody>
          <a:bodyPr>
            <a:normAutofit/>
          </a:bodyPr>
          <a:lstStyle/>
          <a:p>
            <a:r>
              <a:rPr lang="en-GB" dirty="0"/>
              <a:t>2007 – 65% girls achieve %+ GCSE A*-C</a:t>
            </a:r>
          </a:p>
          <a:p>
            <a:r>
              <a:rPr lang="en-GB" dirty="0"/>
              <a:t>56% boys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9BC0D56-A6FE-C634-86A5-7C8A6BA9DF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1413153"/>
            <a:ext cx="2345522" cy="339697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Girls more likely to pass + get higher grades (gap is narrower than GCSE)</a:t>
            </a:r>
          </a:p>
          <a:p>
            <a:r>
              <a:rPr lang="en-GB" dirty="0"/>
              <a:t>2006 – 95.8% girls passed 2+ A-Levels VS 94% boys</a:t>
            </a:r>
          </a:p>
          <a:p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E6CB6BF-29EE-BE88-3249-7F081345BFC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10286" y="1320799"/>
            <a:ext cx="1587500" cy="348932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Girls achieve more distinctions in every subject -&gt; including engineering + construction where girls are tiny proportion of students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97CBE6-955D-59E3-5FDD-F6C6C0A610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Starting school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3759DA-AA19-6E24-3E45-531294B505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KS1-3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151AB3-2DDB-D378-16B1-AF657115AE2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 dirty="0"/>
              <a:t>KS4 (GCSE)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17185E6-CE0B-C8C8-FEFD-AC34112DF1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KS5 (AS/A-Level)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F5A9156-A1B5-84C0-C828-21C0D992AD0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10287" y="5094555"/>
            <a:ext cx="1587499" cy="350292"/>
          </a:xfrm>
        </p:spPr>
        <p:txBody>
          <a:bodyPr/>
          <a:lstStyle/>
          <a:p>
            <a:r>
              <a:rPr lang="en-GB" dirty="0"/>
              <a:t>Vocational Education</a:t>
            </a:r>
          </a:p>
        </p:txBody>
      </p:sp>
    </p:spTree>
    <p:extLst>
      <p:ext uri="{BB962C8B-B14F-4D97-AF65-F5344CB8AC3E}">
        <p14:creationId xmlns:p14="http://schemas.microsoft.com/office/powerpoint/2010/main" val="212664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17" y="798973"/>
            <a:ext cx="3856679" cy="1453003"/>
          </a:xfrm>
        </p:spPr>
        <p:txBody>
          <a:bodyPr wrap="square" rtlCol="0" anchor="b">
            <a:normAutofit fontScale="90000"/>
          </a:bodyPr>
          <a:lstStyle/>
          <a:p>
            <a:pPr rtl="0"/>
            <a:r>
              <a:rPr lang="en-GB" dirty="0"/>
              <a:t>Gender differences in education</a:t>
            </a:r>
            <a:br>
              <a:rPr lang="en-GB" dirty="0"/>
            </a:br>
            <a:r>
              <a:rPr lang="en-GB" dirty="0"/>
              <a:t>(core themes)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rtlCol="0">
            <a:normAutofit fontScale="62500" lnSpcReduction="20000"/>
          </a:bodyPr>
          <a:lstStyle/>
          <a:p>
            <a:pPr rtl="0"/>
            <a:r>
              <a:rPr lang="en-GB" dirty="0"/>
              <a:t>Impact of feminism </a:t>
            </a:r>
          </a:p>
          <a:p>
            <a:pPr rtl="0"/>
            <a:r>
              <a:rPr lang="en-GB" dirty="0"/>
              <a:t>Policies impacting gender differences -&gt; GCSEs/ coursework/ labelling/ streaming</a:t>
            </a:r>
          </a:p>
          <a:p>
            <a:pPr rtl="0"/>
            <a:r>
              <a:rPr lang="en-GB" dirty="0"/>
              <a:t>Reasons why not all girls are successful (class/ subculture)</a:t>
            </a:r>
          </a:p>
          <a:p>
            <a:pPr rtl="0"/>
            <a:r>
              <a:rPr lang="en-GB" dirty="0"/>
              <a:t>Gender differences in subject choice including socialisation/ subject images/ peer pressure</a:t>
            </a:r>
          </a:p>
          <a:p>
            <a:pPr rtl="0"/>
            <a:r>
              <a:rPr lang="en-GB" dirty="0"/>
              <a:t>School reinforce gender + sexual identities </a:t>
            </a:r>
          </a:p>
          <a:p>
            <a:pPr rtl="0"/>
            <a:endParaRPr lang="en-GB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580A8E0-7E68-4241-BB9B-E1FC9341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255CA119-3AE4-4D6A-AB16-C0625CAA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09567CC5-9835-41E1-8AE6-68754308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rmAutofit lnSpcReduction="10000"/>
          </a:bodyPr>
          <a:lstStyle/>
          <a:p>
            <a:pPr rtl="0"/>
            <a:fld id="{D39607A7-8386-47DB-8578-DDEDD194E5D4}" type="slidenum">
              <a:rPr lang="en-GB" smtClean="0"/>
              <a:pPr rtl="0"/>
              <a:t>3</a:t>
            </a:fld>
            <a:endParaRPr lang="en-GB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6C3571A-7456-E980-8FF8-83216129077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423" r="204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Liberal feminist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876550"/>
            <a:ext cx="10526486" cy="287532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Celebrate progress made in education + achievement for girls BUT believe there is more work to be done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Further progress by continuing development of equal opportunities policies/ encouraging positive role models + overcoming sexist attitudes and stereotypes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Need for continues equal opportunities policies/ more positive role models/ education against sexist attitudes + stereotypes for true equality in education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Similar to functionalist view that education is a MERITOCRACY -&gt; where all individuals regardless of gender/ethnicity/class are given equal opportunity to achieve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1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Radical feminist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667000"/>
            <a:ext cx="10526486" cy="308487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Girls are achieving more BUT they emphasise that this is despite patriarchal nature of education system rather than due to major changes in education -&gt; education remains patriarchy + conveys clear message that its </a:t>
            </a:r>
            <a:r>
              <a:rPr lang="en-GB" dirty="0" err="1"/>
              <a:t>stilla</a:t>
            </a:r>
            <a:r>
              <a:rPr lang="en-GB" dirty="0"/>
              <a:t> ‘man’s world’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1/3 16-18yo girls said they have experienced unwanted sexual touching in school </a:t>
            </a:r>
          </a:p>
          <a:p>
            <a:pPr marL="285750" indent="-285750">
              <a:buFontTx/>
              <a:buChar char="-"/>
            </a:pPr>
            <a:r>
              <a:rPr lang="en-GB" dirty="0"/>
              <a:t>Education still limits subject choices + career options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Women hugely underrepresented in curriculum (contribution to history is largely ignored)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Wiener</a:t>
            </a:r>
            <a:r>
              <a:rPr lang="en-GB" dirty="0"/>
              <a:t> – calls history a Women Free Zone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Still many more men in positions of authority in educations – Head Teachers especially in secondary schools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Genderisation of subjects + career options (limit girls’ choices)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96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6E9532-6DC7-411D-A09F-8413A5B9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Gender external factors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C602EC3-0115-4FB6-BAA7-BCA17E611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1993900"/>
            <a:ext cx="4075200" cy="3775075"/>
          </a:xfrm>
        </p:spPr>
        <p:txBody>
          <a:bodyPr rtlCol="0">
            <a:normAutofit/>
          </a:bodyPr>
          <a:lstStyle/>
          <a:p>
            <a:pPr marL="342900" indent="-342900" rtl="0">
              <a:buFontTx/>
              <a:buChar char="-"/>
            </a:pPr>
            <a:r>
              <a:rPr lang="en-GB" dirty="0"/>
              <a:t>Feminism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Changes in family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Changes in women’s employment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Changing Girl’s ambitions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Crisis of Masculinity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Over estimation of ability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AE6CB15-1517-AF39-B381-F924034F7E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-212" b="27974"/>
          <a:stretch/>
        </p:blipFill>
        <p:spPr>
          <a:xfrm>
            <a:off x="6654800" y="563563"/>
            <a:ext cx="4995863" cy="2706687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F4FF7D1-0F40-5774-D900-AE9FB75802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178" b="17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3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Feminism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876550"/>
            <a:ext cx="10526486" cy="287532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Feminism Movement improved rights of women  (since 1960s)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Raises expectations + self-esteem + motivation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Women no longer strictly bound to ‘Mother/ Housewife Role’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Sue Sharp</a:t>
            </a:r>
            <a:r>
              <a:rPr lang="en-GB" dirty="0"/>
              <a:t> – interviewed girls about their career aspirations -&gt; due to increased employment opportunities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Women have become extremely ambitious + aim for high professions (Doctors/ Solicitors)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Changes in the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876550"/>
            <a:ext cx="10526486" cy="287532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Primary socialisation -&gt; traditional ‘female’ socialisation more suited to education than typical ‘male’ socialisation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BEDROOM CULTURE = quiet/ reading/ submissive attitudes favoured in school (ideal pupil)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More lone parent families headed by women and duel earning families raise girls’ aspirations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Increase in divorce rate – unwise to rely on husbands providing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Increase in lone-parent families -&gt; mainly female headed</a:t>
            </a:r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7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743" y="-654030"/>
            <a:ext cx="8592600" cy="1453003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Changes in Women’s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757" y="1196156"/>
            <a:ext cx="10526486" cy="486287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b="1" dirty="0" err="1"/>
              <a:t>Mitsos</a:t>
            </a:r>
            <a:r>
              <a:rPr lang="en-GB" b="1" dirty="0"/>
              <a:t> + Browne</a:t>
            </a:r>
            <a:r>
              <a:rPr lang="en-GB" dirty="0"/>
              <a:t> (1998) – growing Service Sector/ Economy has created more ‘feminised’ career opportunities for women -&gt; e.g., Health Care/ Hospitality/ Teaching/Childcare profession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Equal pay act – opens up more opportunities for girls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Encourage girls to see their future as more than housewives and mothers =&gt; greater career opportunities + financial independence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Aspirations to get these jobs push girls to do well in education to achieve these career goals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1970 Equal Pay Act</a:t>
            </a:r>
            <a:r>
              <a:rPr lang="en-GB" dirty="0"/>
              <a:t> – illegal to pay women less than men for work of equal work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1975 Sec Discrimination Act</a:t>
            </a:r>
            <a:r>
              <a:rPr lang="en-GB" dirty="0"/>
              <a:t> – outlaws sec discrimination in employment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Women employment risen -&gt; 1959 – 47% to 72% (now)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Women now breaking through ‘glass ceiling’ (invisible barrier that keeps them out of high-level professional/ managerial jobs)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71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-150452"/>
            <a:ext cx="4078800" cy="1453003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Changes in Girl’s ambitions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1302551"/>
            <a:ext cx="10526486" cy="4449321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Decline in traditional gender roles -&gt; stay at home Dads/ duel earning families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Beck + Beck</a:t>
            </a:r>
            <a:r>
              <a:rPr lang="en-GB" dirty="0"/>
              <a:t> – individualisation</a:t>
            </a:r>
          </a:p>
          <a:p>
            <a:pPr marL="285750" indent="-285750" rtl="0">
              <a:buFontTx/>
              <a:buChar char="-"/>
            </a:pPr>
            <a:r>
              <a:rPr lang="en-GB" b="1" dirty="0" err="1"/>
              <a:t>Genshiem</a:t>
            </a:r>
            <a:r>
              <a:rPr lang="en-GB" dirty="0"/>
              <a:t> – independence is highly regarded in modern society to gain recognition and status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to achieve desired goals of independence + self-sufficiency -&gt; girls now recognise need for hood education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Educational success becomes central tenant to girls identity</a:t>
            </a:r>
          </a:p>
          <a:p>
            <a:pPr marL="285750" indent="-285750" rtl="0">
              <a:buFontTx/>
              <a:buChar char="-"/>
            </a:pPr>
            <a:endParaRPr lang="en-GB" dirty="0"/>
          </a:p>
          <a:p>
            <a:pPr marL="285750" indent="-285750" rtl="0">
              <a:buFontTx/>
              <a:buChar char="-"/>
            </a:pPr>
            <a:r>
              <a:rPr lang="en-GB" b="1" dirty="0"/>
              <a:t>Sue Sharpe</a:t>
            </a:r>
            <a:r>
              <a:rPr lang="en-GB" dirty="0"/>
              <a:t> – interviews with girls in 1970s + 1990s -&gt; major shift in how girls see themselves/ their future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1974 – low aspirations -&gt; education success = unfeminine/ believed ambitious + intelligent = unattractive -&gt; priority as ‘love, marriage, husbands, children, jobs and careers,’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1990s – girls more likely to see future as independent woman with career rather than dependent on husbands</a:t>
            </a:r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18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Crisis of masculinity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518612"/>
            <a:ext cx="10526486" cy="3233260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Due to globalisation (from 1980s) – decline in heavy industries (iron/ steel/ engineering/ mining/ shipbuilding) = decline in traditional men’s jobs (globalisation led to manufacturing industry relocate to developing countries with cheap labour)</a:t>
            </a:r>
          </a:p>
          <a:p>
            <a:pPr marL="285750" indent="-285750" rtl="0">
              <a:buFontTx/>
              <a:buChar char="-"/>
            </a:pPr>
            <a:r>
              <a:rPr lang="en-GB" b="1" dirty="0" err="1"/>
              <a:t>Mitsos</a:t>
            </a:r>
            <a:r>
              <a:rPr lang="en-GB" b="1" dirty="0"/>
              <a:t> + Browne</a:t>
            </a:r>
            <a:r>
              <a:rPr lang="en-GB" dirty="0"/>
              <a:t> – decline in male employment opportunities led to ‘identity crisis’  -&gt; results in belief they will NOT get a ‘proper job’ -&gt; low self-esteem/ lack motivation to get good grades</a:t>
            </a:r>
          </a:p>
          <a:p>
            <a:pPr marL="285750" indent="-285750" rtl="0">
              <a:buFontTx/>
              <a:buChar char="-"/>
            </a:pPr>
            <a:r>
              <a:rPr lang="en-GB" dirty="0">
                <a:solidFill>
                  <a:srgbClr val="FF0000"/>
                </a:solidFill>
              </a:rPr>
              <a:t>Decline in mainly manual working-class jobs (don’t need qualifications) = unlikely that this job disappearance would impact boys motivation to obtain qualifications – unlikely that disappearance of hobs have much impact on boys </a:t>
            </a:r>
            <a:r>
              <a:rPr lang="en-GB" dirty="0" err="1">
                <a:solidFill>
                  <a:srgbClr val="FF0000"/>
                </a:solidFill>
              </a:rPr>
              <a:t>motviation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62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Over-estimation of 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518612"/>
            <a:ext cx="10526486" cy="3233260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b="1" dirty="0"/>
              <a:t>Barber </a:t>
            </a:r>
            <a:r>
              <a:rPr lang="en-GB" dirty="0"/>
              <a:t>(1997) – boys see themselves as more capable than they really are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Belief runs through GCSE exams – fail to do as well as they imagined -&gt; blame everyone but themselves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Overconfidence from living in a patriarchal society where men assume they will always succeed over women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Overconfidence leads to a lack of preparation for examinations + class work -&gt; accepting responsibility = showing weakness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6E9532-6DC7-411D-A09F-8413A5B9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Gender internal factors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C602EC3-0115-4FB6-BAA7-BCA17E611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1676400"/>
            <a:ext cx="4075200" cy="4092576"/>
          </a:xfrm>
        </p:spPr>
        <p:txBody>
          <a:bodyPr rtlCol="0">
            <a:normAutofit fontScale="92500" lnSpcReduction="10000"/>
          </a:bodyPr>
          <a:lstStyle/>
          <a:p>
            <a:pPr marL="342900" indent="-342900" rtl="0">
              <a:buFontTx/>
              <a:buChar char="-"/>
            </a:pPr>
            <a:r>
              <a:rPr lang="en-GB" dirty="0"/>
              <a:t>Equal Opportunities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Role Models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GCSE + coursework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Teacher attention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Challenging stereotypes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League tables/ selection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Literacy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Feminisation of education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Laddish sub-cultures</a:t>
            </a:r>
          </a:p>
          <a:p>
            <a:pPr marL="342900" indent="-342900" rtl="0">
              <a:buFontTx/>
              <a:buChar char="-"/>
            </a:pPr>
            <a:endParaRPr lang="en-GB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29A807D-5C41-6562-4BF7-D312F3CA0D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9315" b="93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DB817DF-B9C2-A0CC-39F8-960CD486CA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212" b="27762"/>
          <a:stretch/>
        </p:blipFill>
        <p:spPr>
          <a:xfrm>
            <a:off x="6654799" y="3595687"/>
            <a:ext cx="4995863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8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200" y="379627"/>
            <a:ext cx="4078800" cy="1453003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Equal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1881888"/>
            <a:ext cx="10526486" cy="3869984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Government policies aim to create more opportunities for girls to take part in traditionally ‘male subjects’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GIST (girls in science/ technology) + WISE (women in science/ engineering)/ Women in STEM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National curriculum levelled playing field -&gt; must study same subjects at GCSE</a:t>
            </a:r>
          </a:p>
          <a:p>
            <a:pPr marL="285750" indent="-285750" rtl="0">
              <a:buFontTx/>
              <a:buChar char="-"/>
            </a:pPr>
            <a:r>
              <a:rPr lang="en-GB" b="1" dirty="0"/>
              <a:t>Kelly</a:t>
            </a:r>
            <a:r>
              <a:rPr lang="en-GB" dirty="0"/>
              <a:t> – making science compulsory core curriculum for all pupils helps equalise opportunities</a:t>
            </a:r>
            <a:endParaRPr lang="en-GB" b="1" dirty="0"/>
          </a:p>
          <a:p>
            <a:pPr marL="285750" indent="-285750" rtl="0">
              <a:buFontTx/>
              <a:buChar char="-"/>
            </a:pPr>
            <a:r>
              <a:rPr lang="en-GB" dirty="0"/>
              <a:t>Female scientists have visited schools as role models/ efforts made to raise science teachers’ awareness on gender issues/ non-sexist careers advice provided + learning materials in science reflecting girls’ interests developed</a:t>
            </a:r>
          </a:p>
          <a:p>
            <a:pPr marL="285750" indent="-285750" rtl="0">
              <a:buFontTx/>
              <a:buChar char="-"/>
            </a:pPr>
            <a:r>
              <a:rPr lang="en-GB" b="1" dirty="0" err="1"/>
              <a:t>Boaler</a:t>
            </a:r>
            <a:r>
              <a:rPr lang="en-GB" dirty="0"/>
              <a:t> – policies are key reason for changes in girls’ achievement as removed many of barriers faced by girls + made education more meritocratic (girls who generally work harder than boys, achieve more</a:t>
            </a:r>
          </a:p>
          <a:p>
            <a:pPr marL="285750" indent="-285750" rtl="0">
              <a:buFontTx/>
              <a:buChar char="-"/>
            </a:pPr>
            <a:endParaRPr lang="en-GB" b="1" dirty="0"/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4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-242595"/>
            <a:ext cx="4078800" cy="1453003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Role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6656" y="1385456"/>
            <a:ext cx="10526486" cy="4366416"/>
          </a:xfrm>
        </p:spPr>
        <p:txBody>
          <a:bodyPr rtlCol="0">
            <a:noAutofit/>
          </a:bodyPr>
          <a:lstStyle/>
          <a:p>
            <a:pPr marL="285750" indent="-285750" rtl="0">
              <a:buFontTx/>
              <a:buChar char="-"/>
            </a:pPr>
            <a:r>
              <a:rPr lang="en-GB" dirty="0"/>
              <a:t>Last 20 years – increase in number of females as headteachers/ senior leadership -&gt; act as role model for girls (shows they can achieve positions of importance and power)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Girls more likely to work harder to achieve goals themselves which lead to them achieving more educationally </a:t>
            </a:r>
          </a:p>
          <a:p>
            <a:pPr marL="285750" indent="-285750" rtl="0">
              <a:buFontTx/>
              <a:buChar char="-"/>
            </a:pPr>
            <a:endParaRPr lang="en-GB" dirty="0"/>
          </a:p>
          <a:p>
            <a:pPr marL="285750" indent="-285750" rtl="0">
              <a:buFontTx/>
              <a:buChar char="-"/>
            </a:pPr>
            <a:r>
              <a:rPr lang="en-GB" dirty="0"/>
              <a:t>Teaching = primary feminine profession -&gt; lack of male primary teachers 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Lack of strong positive male role models (at home + school) -&gt; large number of boys are being brought up in 1.5million female-headed lone parent families</a:t>
            </a:r>
          </a:p>
          <a:p>
            <a:pPr marL="285750" indent="-285750" rtl="0">
              <a:buFontTx/>
              <a:buChar char="-"/>
            </a:pPr>
            <a:r>
              <a:rPr lang="en-GB" dirty="0"/>
              <a:t>DFES (2007) – men now = 16% primary school teachers -&gt; </a:t>
            </a:r>
            <a:r>
              <a:rPr lang="en-GB" dirty="0" err="1"/>
              <a:t>Yougov</a:t>
            </a:r>
            <a:r>
              <a:rPr lang="en-GB" dirty="0"/>
              <a:t> (2007) – 39% 8-11yo boys have no lessons with make teacher -&gt; majority boys said male teacher made them behave better + 42% made them work harder</a:t>
            </a:r>
          </a:p>
          <a:p>
            <a:pPr marL="285750" indent="-285750">
              <a:buFontTx/>
              <a:buChar char="-"/>
            </a:pPr>
            <a:r>
              <a:rPr lang="en-GB" dirty="0"/>
              <a:t>Learning seen as ‘girlie’ by many boys + not worth their time -&gt; lacks many ‘real’ male teachers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rgbClr val="FF0000"/>
                </a:solidFill>
              </a:rPr>
              <a:t>Francis (2006)</a:t>
            </a:r>
            <a:r>
              <a:rPr lang="en-GB" dirty="0">
                <a:solidFill>
                  <a:srgbClr val="FF0000"/>
                </a:solidFill>
              </a:rPr>
              <a:t> – 2/3 7-8yos believed teacher gender does not matter</a:t>
            </a:r>
          </a:p>
          <a:p>
            <a:pPr marL="285750" indent="-285750">
              <a:buFontTx/>
              <a:buChar char="-"/>
            </a:pPr>
            <a:r>
              <a:rPr lang="en-GB" b="1" dirty="0" err="1">
                <a:solidFill>
                  <a:srgbClr val="FF0000"/>
                </a:solidFill>
              </a:rPr>
              <a:t>Myhill</a:t>
            </a:r>
            <a:r>
              <a:rPr lang="en-GB" b="1" dirty="0">
                <a:solidFill>
                  <a:srgbClr val="FF0000"/>
                </a:solidFill>
              </a:rPr>
              <a:t> + Jones (2006)</a:t>
            </a:r>
            <a:r>
              <a:rPr lang="en-GB" dirty="0">
                <a:solidFill>
                  <a:srgbClr val="FF0000"/>
                </a:solidFill>
              </a:rPr>
              <a:t> – 13-15yo felt male teachers treated boys more harshly</a:t>
            </a:r>
            <a:endParaRPr lang="en-GB" b="1" dirty="0">
              <a:solidFill>
                <a:srgbClr val="FF0000"/>
              </a:solidFill>
            </a:endParaRPr>
          </a:p>
          <a:p>
            <a:pPr marL="285750" indent="-285750" rtl="0">
              <a:buFontTx/>
              <a:buChar char="-"/>
            </a:pPr>
            <a:endParaRPr lang="en-GB" dirty="0"/>
          </a:p>
          <a:p>
            <a:pPr marL="285750" indent="-285750" rtl="0">
              <a:buFontTx/>
              <a:buChar char="-"/>
            </a:pPr>
            <a:endParaRPr lang="en-GB" dirty="0"/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Sample Footer Text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39607A7-8386-47DB-8578-DDEDD194E5D4}" type="slidenum">
              <a:rPr lang="en-GB" smtClean="0"/>
              <a:pPr rtl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84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72347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GCSE + Coursework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846029"/>
            <a:ext cx="9405891" cy="302253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Coursework introduced in 1988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 err="1"/>
              <a:t>Gorard</a:t>
            </a:r>
            <a:r>
              <a:rPr lang="en-US" dirty="0"/>
              <a:t> – achievement gap fairly constant between 1979-1989 -&gt; coursework introduced = girls began to outperform boys + gap widened -&gt; gender gap in achievement is a ‘product of changed system if assessment rather than any more general failing of boys’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 err="1"/>
              <a:t>Mitsos</a:t>
            </a:r>
            <a:r>
              <a:rPr lang="en-US" b="1" dirty="0"/>
              <a:t> + Browne</a:t>
            </a:r>
            <a:r>
              <a:rPr lang="en-US" dirty="0"/>
              <a:t> – girls are more successful in coursework because they are more conscientious + better organized than boys + girls gain from maturing earlier than boys  form ability to concentrate longer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Girls spend more time on work/ take more care with presentation/ are better at meeting deadlines/ bring right equipment  to lessons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GCSE greater use of oral exams – benefit girls with generally better developed language skills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Girls are more likely to be encourage to be neat/ tidy/ patient = gender socialization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Elwood</a:t>
            </a:r>
            <a:r>
              <a:rPr lang="en-US" dirty="0">
                <a:solidFill>
                  <a:srgbClr val="FF0000"/>
                </a:solidFill>
              </a:rPr>
              <a:t> -  coursework has some influence – unlikely to be only cause of gender gap -&gt; </a:t>
            </a:r>
            <a:r>
              <a:rPr lang="en-US" dirty="0" err="1">
                <a:solidFill>
                  <a:srgbClr val="FF0000"/>
                </a:solidFill>
              </a:rPr>
              <a:t>analyse</a:t>
            </a:r>
            <a:r>
              <a:rPr lang="en-US" dirty="0">
                <a:solidFill>
                  <a:srgbClr val="FF0000"/>
                </a:solidFill>
              </a:rPr>
              <a:t> weighting of coursework + written exams (exams have more influence on final grades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545" y="1203618"/>
            <a:ext cx="6376909" cy="31332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Teacher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681532"/>
            <a:ext cx="9405891" cy="380041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Spender</a:t>
            </a:r>
            <a:r>
              <a:rPr lang="en-US" dirty="0"/>
              <a:t> – teachers spend more time interacting with boys than girls</a:t>
            </a:r>
            <a:endParaRPr lang="en-US" b="1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French + French</a:t>
            </a:r>
            <a:r>
              <a:rPr lang="en-US" dirty="0"/>
              <a:t> – classroom interactions -&gt; teachers interact with girls/ boys differently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Boys get more attention in classroom -&gt; Negative attention 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Boys tend to dominate whole class discussions -&gt; girls tend to be more democratic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Negative interaction could explain why teacher respond more positively to girls -&gt; lead to self-fulfilling prophecy Boys get more attention in classroom -&gt; Negative attention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Francis</a:t>
            </a:r>
            <a:r>
              <a:rPr lang="en-US" dirty="0"/>
              <a:t> – while boys got more attention, they were disciplined more harshly + felt picked on by teachers who tended to lower expectations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Swann and </a:t>
            </a:r>
            <a:r>
              <a:rPr lang="en-US" b="1" dirty="0" err="1"/>
              <a:t>Graddol</a:t>
            </a:r>
            <a:r>
              <a:rPr lang="en-US" dirty="0"/>
              <a:t> – boys generally more boisterous + attract teaches gaze more often that girls -&gt; get more opportunity to speak -&gt; teacher interactions with girls = more positive (focused on schoolwork rather than </a:t>
            </a:r>
            <a:r>
              <a:rPr lang="en-US" dirty="0" err="1"/>
              <a:t>behaviour</a:t>
            </a:r>
            <a:r>
              <a:rPr lang="en-US" dirty="0"/>
              <a:t>)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Swann (1998) – gender differences in communication styles  -&gt; boys dominant whole-class discussion/ girls prefer paid-work + group-work + better at listening/cooperating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Girls group discussions involve turn taking VS hostile interruptions in boys’ speech -&gt; teachers respond more positively to girls who see as cooperative than boys seen as potentially disruptive (self-fulfilling prophecy)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Challengin</a:t>
            </a:r>
            <a:r>
              <a:rPr lang="en-US" dirty="0"/>
              <a:t>g stereotypes 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Removal of gender stereotypes from textbooks/ reading schemes has removed a barrier to girls aspiration + achievement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1970s +1980s – girls portrayed as wives + mothers and textbooks would reinforce image as well as putting girls off science and </a:t>
            </a:r>
            <a:r>
              <a:rPr lang="en-US" dirty="0" err="1"/>
              <a:t>maths</a:t>
            </a:r>
            <a:endParaRPr lang="en-US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Weiner</a:t>
            </a:r>
            <a:r>
              <a:rPr lang="en-US" dirty="0"/>
              <a:t> – since 1980s has been significant change with teachers and textbooks challenging traditional stereotypes (sexist images removed from learning materials) -&gt; led to greater achievement in girls as presented with more positive images of what they can achieve</a:t>
            </a:r>
            <a:endParaRPr lang="en-US" b="1" dirty="0"/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5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League tables/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Introduction of league table made girls more desirable for schools -&gt; likely to achieve better grades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Marketisation policies – created more competitive climate -&gt; schools see girls as desirable recruits (achieve better exam results)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 err="1"/>
              <a:t>Slee</a:t>
            </a:r>
            <a:r>
              <a:rPr lang="en-US" dirty="0"/>
              <a:t> – boys are more likely to have behavioural issues + 4x more likely to be excluded (reflects badly on schools in competitive education)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Jackson</a:t>
            </a:r>
            <a:r>
              <a:rPr lang="en-US" dirty="0"/>
              <a:t> – desire for high achieving girls leads to self-fulfilling prophecy -&gt; more likely to be recruited by good schools = more likely to do well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League tables create greater opportunities for girls + more desired by schools = girls take on self-fulfilling prophecy + master status of higher achievement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Boys seen as ‘liability student’s -&gt; obstacles to school improving league table scores -&gt; give school a rough/tough image that deters high-achieving girls from applying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9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literacy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Introduction of league table made girls more desirable for schools -&gt; likely to achieve better grades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DFCSF</a:t>
            </a:r>
            <a:r>
              <a:rPr lang="en-US" dirty="0"/>
              <a:t> (2007) – ‘Gender gap’ is result of poor literacy/ language skills amongst males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Reading seen as feminine activity – generally mothers read with their children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Bedroom culture – girls socialized to talk and discuss which increases their vocab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Lower vocabulary limits achievement through language codes + ability of students to express ideas coherently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4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Feminism of education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Schools do NOT nurture masculine traits – competitiveness + leadership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Instead celebrate qualities such as attentiveness in class/ methodical thinking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Sewell</a:t>
            </a:r>
            <a:r>
              <a:rPr lang="en-US" dirty="0"/>
              <a:t> – coursework should be replaced with exams + emphasis in outdoor education within curriculum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Boys become ‘bored’ with school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‘We have challenged the 1950s patriarchy and rightly said this is not a man’s world. But we have thrown the boy out of the bath water.’ - </a:t>
            </a:r>
            <a:r>
              <a:rPr lang="en-US" b="1" dirty="0"/>
              <a:t>Sewell</a:t>
            </a:r>
            <a:endParaRPr lang="en-US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903" y="885412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Laddish sub-cultures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691641"/>
            <a:ext cx="9405891" cy="352962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Boys gain </a:t>
            </a:r>
            <a:r>
              <a:rPr lang="en-US" b="1" dirty="0"/>
              <a:t>symbolic capital</a:t>
            </a:r>
            <a:r>
              <a:rPr lang="en-US" dirty="0"/>
              <a:t> amongst peers by joining anti-school subculture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More disruptive – boys tend to get excluded more + seek status from exclusion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Doing well in school/ asking for help leads to bullying + belief that they are weak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Epstein</a:t>
            </a:r>
            <a:r>
              <a:rPr lang="en-US" dirty="0"/>
              <a:t> – masculinity is constructed within school -&gt; WC boys likely to be harassed/ labelled as ‘sissies’ and subjected to homophobic verbal abuse if they appear to be ‘swots’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Francis</a:t>
            </a:r>
            <a:r>
              <a:rPr lang="en-US" dirty="0"/>
              <a:t> – boys more concerned about being labelled by peers as swots -&gt; label is more threat to masculinity than to girls’ femininity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WC culture – masculinity equated with being tough + doing manual work  -&gt; non-manual work + extension of schoolwork is seen as effeminate and inferior -&gt; WC boys reject schoolwork to avoid being called ‘gay’ -&gt; ‘real boys don’t work’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Laddish culture = increasingly widespread -&gt; girls move into traditional masculine areas such as careers -&gt; boys respond by ‘becoming increasingly laddish in their effort to construct themselves as non-feminine’ 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2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6E9532-6DC7-411D-A09F-8413A5B9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Subject choice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C602EC3-0115-4FB6-BAA7-BCA17E611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1676400"/>
            <a:ext cx="4075200" cy="4092576"/>
          </a:xfrm>
        </p:spPr>
        <p:txBody>
          <a:bodyPr rtlCol="0">
            <a:normAutofit/>
          </a:bodyPr>
          <a:lstStyle/>
          <a:p>
            <a:pPr marL="342900" indent="-342900" rtl="0">
              <a:buFontTx/>
              <a:buChar char="-"/>
            </a:pPr>
            <a:r>
              <a:rPr lang="en-GB" dirty="0"/>
              <a:t>Gender role socialisation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Gendered subject image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Gender identities and peer group pressure</a:t>
            </a:r>
          </a:p>
          <a:p>
            <a:pPr marL="342900" indent="-342900" rtl="0">
              <a:buFontTx/>
              <a:buChar char="-"/>
            </a:pPr>
            <a:endParaRPr lang="en-GB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29A807D-5C41-6562-4BF7-D312F3CA0D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9315" b="931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DB817DF-B9C2-A0CC-39F8-960CD486CA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212" b="27762"/>
          <a:stretch/>
        </p:blipFill>
        <p:spPr>
          <a:xfrm>
            <a:off x="6654799" y="3595687"/>
            <a:ext cx="4995863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35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903" y="885412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Gender role socialisation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691641"/>
            <a:ext cx="9405891" cy="35296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Boys and girls are raised differently -&gt; can channel them into different subjects at school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Norman</a:t>
            </a:r>
            <a:r>
              <a:rPr lang="en-US" dirty="0"/>
              <a:t> – different activities boys and girls take part in as children/ toys -&gt; parents reward boys for being active/ girls for being passive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Murphy and Elwood</a:t>
            </a:r>
            <a:r>
              <a:rPr lang="en-US" dirty="0"/>
              <a:t> – linked to bedroom culture -&gt; girls tend to read more fiction which leads to more expressive subjects/ boys read more hobby books which lead to more technical subjects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Browne and Ross</a:t>
            </a:r>
            <a:r>
              <a:rPr lang="en-US" dirty="0"/>
              <a:t> – gender creates gender domains based around what they see the adults around them doing</a:t>
            </a:r>
            <a:endParaRPr lang="en-US" b="1" dirty="0"/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24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8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903" y="885412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Gendered subject image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691641"/>
            <a:ext cx="9405891" cy="352962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Gender subject image affects who chooses that subject at GCSE/ A-level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Colley</a:t>
            </a:r>
            <a:r>
              <a:rPr lang="en-US" dirty="0"/>
              <a:t> – computer studies seen as masculine subject for two reasons -&gt; involves working with machines (part of male gender domain)/ it is taught in a way that is off-putting to females (tasks tend to be abstract + teaching styles informal with few opportunities for group work)</a:t>
            </a:r>
            <a:endParaRPr lang="en-US" b="1" dirty="0"/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Kelly</a:t>
            </a:r>
            <a:r>
              <a:rPr lang="en-US" dirty="0"/>
              <a:t> – science is seen as a boys subject due to more male teacher/ textbook </a:t>
            </a:r>
            <a:r>
              <a:rPr lang="en-US" dirty="0" err="1"/>
              <a:t>illustations</a:t>
            </a:r>
            <a:r>
              <a:rPr lang="en-US" dirty="0"/>
              <a:t> focused on boys interests (sport)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Whichever gender dominates in the lesson can influence the gender image 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E.g. girls dominate in drama 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Boys dominate in PE</a:t>
            </a:r>
          </a:p>
          <a:p>
            <a:pPr marL="417150" lvl="1" algn="l"/>
            <a:endParaRPr lang="en-US" dirty="0"/>
          </a:p>
          <a:p>
            <a:pPr marL="417150" lvl="1" algn="l"/>
            <a:r>
              <a:rPr lang="en-US" b="1" dirty="0">
                <a:solidFill>
                  <a:srgbClr val="FF0000"/>
                </a:solidFill>
              </a:rPr>
              <a:t>Leonard</a:t>
            </a:r>
            <a:r>
              <a:rPr lang="en-US" dirty="0">
                <a:solidFill>
                  <a:srgbClr val="FF0000"/>
                </a:solidFill>
              </a:rPr>
              <a:t> – gendered subject image had less impact in single sex schools shows that subject </a:t>
            </a:r>
            <a:r>
              <a:rPr lang="en-US" dirty="0" err="1">
                <a:solidFill>
                  <a:srgbClr val="FF0000"/>
                </a:solidFill>
              </a:rPr>
              <a:t>genderisation</a:t>
            </a:r>
            <a:r>
              <a:rPr lang="en-US" dirty="0">
                <a:solidFill>
                  <a:srgbClr val="FF0000"/>
                </a:solidFill>
              </a:rPr>
              <a:t> is a social construct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4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903" y="885412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Gendered identities + peer group pressures</a:t>
            </a:r>
            <a:endParaRPr lang="en-US" b="0" i="0" kern="1200" cap="all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1579" y="1691641"/>
            <a:ext cx="9405891" cy="35296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dirty="0"/>
              <a:t>Students face extreme pressure to conform to gender stereotypes to be accepted by their peers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 err="1"/>
              <a:t>Paechter</a:t>
            </a:r>
            <a:r>
              <a:rPr lang="en-US" dirty="0"/>
              <a:t> – sport is often seen as a male domain and girls will be seen as unfeminine if they opt for it 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Girls who are ‘sporty’ have to cope with an image that contradicts the conventional female stereotype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en-US" b="1" dirty="0"/>
              <a:t>Dewar</a:t>
            </a:r>
            <a:r>
              <a:rPr lang="en-US" dirty="0"/>
              <a:t> – when a student opts for opposite domain subjects they are subjected to name calling and bullying</a:t>
            </a:r>
          </a:p>
          <a:p>
            <a:pPr marL="645750" lvl="1" indent="-228600" algn="l">
              <a:buFont typeface="Arial" panose="020B0604020202020204" pitchFamily="34" charset="0"/>
              <a:buChar char="•"/>
            </a:pPr>
            <a:r>
              <a:rPr lang="en-US" dirty="0"/>
              <a:t>Male students would call girls ‘lesbians’ or ‘butch’ if they appeared to be more interest in sport than in boys</a:t>
            </a:r>
          </a:p>
        </p:txBody>
      </p:sp>
      <p:sp>
        <p:nvSpPr>
          <p:cNvPr id="104" name="Slide Number Placeholder 49">
            <a:extLst>
              <a:ext uri="{FF2B5EF4-FFF2-40B4-BE49-F238E27FC236}">
                <a16:creationId xmlns:a16="http://schemas.microsoft.com/office/drawing/2014/main" id="{BC4462F5-98AF-457A-94DC-C44EA835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60" y="555189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39607A7-8386-47DB-8578-DDEDD194E5D4}" type="slidenum">
              <a:rPr lang="en-US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en-US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Footer Placeholder 48">
            <a:extLst>
              <a:ext uri="{FF2B5EF4-FFF2-40B4-BE49-F238E27FC236}">
                <a16:creationId xmlns:a16="http://schemas.microsoft.com/office/drawing/2014/main" id="{EE131F31-1D34-4CC9-8C56-BACFA6C8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1579" y="5672077"/>
            <a:ext cx="5938836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102" name="Date Placeholder 47">
            <a:extLst>
              <a:ext uri="{FF2B5EF4-FFF2-40B4-BE49-F238E27FC236}">
                <a16:creationId xmlns:a16="http://schemas.microsoft.com/office/drawing/2014/main" id="{F956151C-A474-42C6-9D67-B6779EF6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5673140"/>
            <a:ext cx="3500715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20XX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6937</TotalTime>
  <Words>2783</Words>
  <Application>Microsoft Office PowerPoint</Application>
  <PresentationFormat>Widescreen</PresentationFormat>
  <Paragraphs>272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Gill Sans MT</vt:lpstr>
      <vt:lpstr>Gallery</vt:lpstr>
      <vt:lpstr>GENDER</vt:lpstr>
      <vt:lpstr>Gender Gap in Achievement</vt:lpstr>
      <vt:lpstr>Gender differences in education (core themes)</vt:lpstr>
      <vt:lpstr>Liberal feminist</vt:lpstr>
      <vt:lpstr>Radical feminist</vt:lpstr>
      <vt:lpstr>Gender external factors</vt:lpstr>
      <vt:lpstr>Feminism</vt:lpstr>
      <vt:lpstr>Changes in the family</vt:lpstr>
      <vt:lpstr>Changes in Women’s employment</vt:lpstr>
      <vt:lpstr>Changes in Girl’s ambitions</vt:lpstr>
      <vt:lpstr>Crisis of masculinity</vt:lpstr>
      <vt:lpstr>Over-estimation of ability</vt:lpstr>
      <vt:lpstr>Gender internal factors</vt:lpstr>
      <vt:lpstr>Equal Opportunities</vt:lpstr>
      <vt:lpstr>Role Models</vt:lpstr>
      <vt:lpstr>GCSE + Coursework</vt:lpstr>
      <vt:lpstr>Teacher attention</vt:lpstr>
      <vt:lpstr>Challenging stereotypes </vt:lpstr>
      <vt:lpstr>League tables/ selection</vt:lpstr>
      <vt:lpstr>literacy</vt:lpstr>
      <vt:lpstr>Feminism of education</vt:lpstr>
      <vt:lpstr>Laddish sub-cultures</vt:lpstr>
      <vt:lpstr>Subject choice</vt:lpstr>
      <vt:lpstr>Gender role socialisation</vt:lpstr>
      <vt:lpstr>Gendered subject image</vt:lpstr>
      <vt:lpstr>Gendered identities + peer group pressures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2024-08-13T07:18:56Z</dcterms:created>
  <dcterms:modified xsi:type="dcterms:W3CDTF">2024-08-22T14:52:07Z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